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8"/>
  </p:notesMasterIdLst>
  <p:handoutMasterIdLst>
    <p:handoutMasterId r:id="rId49"/>
  </p:handoutMasterIdLst>
  <p:sldIdLst>
    <p:sldId id="256" r:id="rId2"/>
    <p:sldId id="312" r:id="rId3"/>
    <p:sldId id="351" r:id="rId4"/>
    <p:sldId id="315" r:id="rId5"/>
    <p:sldId id="316" r:id="rId6"/>
    <p:sldId id="317" r:id="rId7"/>
    <p:sldId id="318" r:id="rId8"/>
    <p:sldId id="319" r:id="rId9"/>
    <p:sldId id="320" r:id="rId10"/>
    <p:sldId id="329" r:id="rId11"/>
    <p:sldId id="321" r:id="rId12"/>
    <p:sldId id="322" r:id="rId13"/>
    <p:sldId id="323" r:id="rId14"/>
    <p:sldId id="325" r:id="rId15"/>
    <p:sldId id="326" r:id="rId16"/>
    <p:sldId id="327" r:id="rId17"/>
    <p:sldId id="324" r:id="rId18"/>
    <p:sldId id="328" r:id="rId19"/>
    <p:sldId id="330" r:id="rId20"/>
    <p:sldId id="331" r:id="rId21"/>
    <p:sldId id="332" r:id="rId22"/>
    <p:sldId id="333" r:id="rId23"/>
    <p:sldId id="335" r:id="rId24"/>
    <p:sldId id="334" r:id="rId25"/>
    <p:sldId id="336" r:id="rId26"/>
    <p:sldId id="337" r:id="rId27"/>
    <p:sldId id="338" r:id="rId28"/>
    <p:sldId id="342" r:id="rId29"/>
    <p:sldId id="344" r:id="rId30"/>
    <p:sldId id="346" r:id="rId31"/>
    <p:sldId id="341" r:id="rId32"/>
    <p:sldId id="343" r:id="rId33"/>
    <p:sldId id="345" r:id="rId34"/>
    <p:sldId id="347" r:id="rId35"/>
    <p:sldId id="339" r:id="rId36"/>
    <p:sldId id="340" r:id="rId37"/>
    <p:sldId id="348" r:id="rId38"/>
    <p:sldId id="349" r:id="rId39"/>
    <p:sldId id="350" r:id="rId40"/>
    <p:sldId id="314" r:id="rId41"/>
    <p:sldId id="305" r:id="rId42"/>
    <p:sldId id="302" r:id="rId43"/>
    <p:sldId id="306" r:id="rId44"/>
    <p:sldId id="353" r:id="rId45"/>
    <p:sldId id="271" r:id="rId46"/>
    <p:sldId id="352"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Schuler (Bookey Consulting)" initials="DLS" lastIdx="2" clrIdx="0"/>
  <p:cmAuthor id="1" name="Wenwen" initials="W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6A3"/>
    <a:srgbClr val="D13FA0"/>
    <a:srgbClr val="C02E8F"/>
    <a:srgbClr val="B72172"/>
    <a:srgbClr val="FFFFFF"/>
    <a:srgbClr val="000000"/>
    <a:srgbClr val="44C8F5"/>
    <a:srgbClr val="8CC63F"/>
    <a:srgbClr val="701997"/>
    <a:srgbClr val="952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1" autoAdjust="0"/>
    <p:restoredTop sz="90414" autoAdjust="0"/>
  </p:normalViewPr>
  <p:slideViewPr>
    <p:cSldViewPr snapToGrid="0">
      <p:cViewPr>
        <p:scale>
          <a:sx n="100" d="100"/>
          <a:sy n="100" d="100"/>
        </p:scale>
        <p:origin x="-798" y="-132"/>
      </p:cViewPr>
      <p:guideLst>
        <p:guide orient="horz" pos="144"/>
        <p:guide orient="horz" pos="622"/>
        <p:guide orient="horz" pos="816"/>
        <p:guide orient="horz" pos="2175"/>
        <p:guide orient="horz" pos="4176"/>
        <p:guide orient="horz" pos="1019"/>
        <p:guide orient="horz" pos="1981"/>
        <p:guide pos="3839"/>
        <p:guide pos="320"/>
        <p:guide pos="613"/>
        <p:guide pos="7358"/>
        <p:guide pos="194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3DC1C-3E46-4D3E-AB34-F6CB6910957E}"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CF0B1EA4-C333-4DA3-8DCC-B8FFB4F63B90}">
      <dgm:prSet/>
      <dgm:spPr/>
      <dgm:t>
        <a:bodyPr/>
        <a:lstStyle/>
        <a:p>
          <a:pPr rtl="0"/>
          <a:r>
            <a:rPr lang="en-US" dirty="0" smtClean="0"/>
            <a:t>Silverlight 3</a:t>
          </a:r>
          <a:endParaRPr lang="en-US" dirty="0"/>
        </a:p>
      </dgm:t>
    </dgm:pt>
    <dgm:pt modelId="{D9A6CEFE-FFAA-480D-B842-419731CA486E}" type="parTrans" cxnId="{5831F9A0-C60E-4917-AF03-9266C33A248C}">
      <dgm:prSet/>
      <dgm:spPr/>
      <dgm:t>
        <a:bodyPr/>
        <a:lstStyle/>
        <a:p>
          <a:endParaRPr lang="en-US"/>
        </a:p>
      </dgm:t>
    </dgm:pt>
    <dgm:pt modelId="{BB29AAD8-CFD1-4BDA-A147-CB24CF245374}" type="sibTrans" cxnId="{5831F9A0-C60E-4917-AF03-9266C33A248C}">
      <dgm:prSet/>
      <dgm:spPr/>
      <dgm:t>
        <a:bodyPr/>
        <a:lstStyle/>
        <a:p>
          <a:endParaRPr lang="en-US"/>
        </a:p>
      </dgm:t>
    </dgm:pt>
    <dgm:pt modelId="{892F4BBE-4C0F-4C71-B014-942925F9B0A8}">
      <dgm:prSet/>
      <dgm:spPr/>
      <dgm:t>
        <a:bodyPr/>
        <a:lstStyle/>
        <a:p>
          <a:pPr rtl="0"/>
          <a:r>
            <a:rPr lang="en-US" smtClean="0"/>
            <a:t>Recap</a:t>
          </a:r>
          <a:endParaRPr lang="en-US"/>
        </a:p>
      </dgm:t>
    </dgm:pt>
    <dgm:pt modelId="{901B01C6-7F94-4C8A-9D6B-94A13CCBC81C}" type="parTrans" cxnId="{81E82B68-2F32-46B1-8C88-C8CCEDBF5BBC}">
      <dgm:prSet/>
      <dgm:spPr/>
      <dgm:t>
        <a:bodyPr/>
        <a:lstStyle/>
        <a:p>
          <a:endParaRPr lang="en-US"/>
        </a:p>
      </dgm:t>
    </dgm:pt>
    <dgm:pt modelId="{95AE0A1C-7E03-4FA0-84D9-BFCD2790E1AD}" type="sibTrans" cxnId="{81E82B68-2F32-46B1-8C88-C8CCEDBF5BBC}">
      <dgm:prSet/>
      <dgm:spPr/>
      <dgm:t>
        <a:bodyPr/>
        <a:lstStyle/>
        <a:p>
          <a:endParaRPr lang="en-US"/>
        </a:p>
      </dgm:t>
    </dgm:pt>
    <dgm:pt modelId="{8B1E2FC2-C4CC-464E-8E42-46913F156AD2}">
      <dgm:prSet/>
      <dgm:spPr/>
      <dgm:t>
        <a:bodyPr/>
        <a:lstStyle/>
        <a:p>
          <a:pPr rtl="0"/>
          <a:r>
            <a:rPr lang="en-US" smtClean="0"/>
            <a:t>Demos and code</a:t>
          </a:r>
          <a:endParaRPr lang="en-US"/>
        </a:p>
      </dgm:t>
    </dgm:pt>
    <dgm:pt modelId="{B39D3941-CD66-4352-8E2F-2591439C9E03}" type="parTrans" cxnId="{ECC1C73E-CB4F-49F8-AB75-CB989B266916}">
      <dgm:prSet/>
      <dgm:spPr/>
      <dgm:t>
        <a:bodyPr/>
        <a:lstStyle/>
        <a:p>
          <a:endParaRPr lang="en-US"/>
        </a:p>
      </dgm:t>
    </dgm:pt>
    <dgm:pt modelId="{9188AAEF-56AE-4901-94AB-8215D5858D2F}" type="sibTrans" cxnId="{ECC1C73E-CB4F-49F8-AB75-CB989B266916}">
      <dgm:prSet/>
      <dgm:spPr/>
      <dgm:t>
        <a:bodyPr/>
        <a:lstStyle/>
        <a:p>
          <a:endParaRPr lang="en-US"/>
        </a:p>
      </dgm:t>
    </dgm:pt>
    <dgm:pt modelId="{FC397D5E-CE4D-4771-8A0D-3144DDFB352F}">
      <dgm:prSet/>
      <dgm:spPr/>
      <dgm:t>
        <a:bodyPr/>
        <a:lstStyle/>
        <a:p>
          <a:pPr rtl="0"/>
          <a:r>
            <a:rPr lang="en-US" smtClean="0"/>
            <a:t>Silverlight 4</a:t>
          </a:r>
          <a:endParaRPr lang="en-US"/>
        </a:p>
      </dgm:t>
    </dgm:pt>
    <dgm:pt modelId="{D2B5D387-41D0-406C-9770-9C430AF3BADE}" type="parTrans" cxnId="{DB706078-01BF-4347-921D-6846732E9FD2}">
      <dgm:prSet/>
      <dgm:spPr/>
      <dgm:t>
        <a:bodyPr/>
        <a:lstStyle/>
        <a:p>
          <a:endParaRPr lang="en-US"/>
        </a:p>
      </dgm:t>
    </dgm:pt>
    <dgm:pt modelId="{A18D813C-8AFB-4E0E-AC9E-72A09BC64F9F}" type="sibTrans" cxnId="{DB706078-01BF-4347-921D-6846732E9FD2}">
      <dgm:prSet/>
      <dgm:spPr/>
      <dgm:t>
        <a:bodyPr/>
        <a:lstStyle/>
        <a:p>
          <a:endParaRPr lang="en-US"/>
        </a:p>
      </dgm:t>
    </dgm:pt>
    <dgm:pt modelId="{1C351D9A-D0D0-4E87-B00B-C2F579B70449}">
      <dgm:prSet/>
      <dgm:spPr/>
      <dgm:t>
        <a:bodyPr/>
        <a:lstStyle/>
        <a:p>
          <a:pPr rtl="0"/>
          <a:r>
            <a:rPr lang="en-US" smtClean="0"/>
            <a:t>New out-of-browser features</a:t>
          </a:r>
          <a:endParaRPr lang="en-US"/>
        </a:p>
      </dgm:t>
    </dgm:pt>
    <dgm:pt modelId="{DCF8FA1F-0196-497F-96D9-DA7AE8AC7DFA}" type="parTrans" cxnId="{F8C5FA23-760A-4B79-96B2-0B4EB64C6D16}">
      <dgm:prSet/>
      <dgm:spPr/>
      <dgm:t>
        <a:bodyPr/>
        <a:lstStyle/>
        <a:p>
          <a:endParaRPr lang="en-US"/>
        </a:p>
      </dgm:t>
    </dgm:pt>
    <dgm:pt modelId="{E628EB43-9AE9-4F56-A71E-7B7B57EFAF74}" type="sibTrans" cxnId="{F8C5FA23-760A-4B79-96B2-0B4EB64C6D16}">
      <dgm:prSet/>
      <dgm:spPr/>
      <dgm:t>
        <a:bodyPr/>
        <a:lstStyle/>
        <a:p>
          <a:endParaRPr lang="en-US"/>
        </a:p>
      </dgm:t>
    </dgm:pt>
    <dgm:pt modelId="{072F3469-F73D-4CB5-9CD8-3A92CE542C22}">
      <dgm:prSet/>
      <dgm:spPr/>
      <dgm:t>
        <a:bodyPr/>
        <a:lstStyle/>
        <a:p>
          <a:pPr rtl="0"/>
          <a:r>
            <a:rPr lang="en-US" dirty="0" smtClean="0"/>
            <a:t>Trusted apps</a:t>
          </a:r>
          <a:endParaRPr lang="en-US" dirty="0"/>
        </a:p>
      </dgm:t>
    </dgm:pt>
    <dgm:pt modelId="{466698BD-F150-4144-A908-55FBAFF1BB73}" type="parTrans" cxnId="{362A54DA-3C7C-43CF-ACE9-DCB1ED78EB14}">
      <dgm:prSet/>
      <dgm:spPr/>
      <dgm:t>
        <a:bodyPr/>
        <a:lstStyle/>
        <a:p>
          <a:endParaRPr lang="en-US"/>
        </a:p>
      </dgm:t>
    </dgm:pt>
    <dgm:pt modelId="{8A771AD8-5819-48B7-906D-2ADADC16E92C}" type="sibTrans" cxnId="{362A54DA-3C7C-43CF-ACE9-DCB1ED78EB14}">
      <dgm:prSet/>
      <dgm:spPr/>
      <dgm:t>
        <a:bodyPr/>
        <a:lstStyle/>
        <a:p>
          <a:endParaRPr lang="en-US"/>
        </a:p>
      </dgm:t>
    </dgm:pt>
    <dgm:pt modelId="{BFE76E55-6417-4544-8EC2-FDCA0C93093E}">
      <dgm:prSet/>
      <dgm:spPr/>
      <dgm:t>
        <a:bodyPr/>
        <a:lstStyle/>
        <a:p>
          <a:pPr rtl="0"/>
          <a:r>
            <a:rPr lang="en-US" dirty="0" smtClean="0"/>
            <a:t>Demos and code</a:t>
          </a:r>
          <a:endParaRPr lang="en-US" dirty="0"/>
        </a:p>
      </dgm:t>
    </dgm:pt>
    <dgm:pt modelId="{90CA2D02-D272-49BE-BEF2-BA374EBFE75B}" type="parTrans" cxnId="{2BEC5BCD-673A-408C-8657-CFDD9890CD88}">
      <dgm:prSet/>
      <dgm:spPr/>
      <dgm:t>
        <a:bodyPr/>
        <a:lstStyle/>
        <a:p>
          <a:endParaRPr lang="en-US"/>
        </a:p>
      </dgm:t>
    </dgm:pt>
    <dgm:pt modelId="{BC0D1076-577A-4DE4-AFE1-9ECEDAC3AB43}" type="sibTrans" cxnId="{2BEC5BCD-673A-408C-8657-CFDD9890CD88}">
      <dgm:prSet/>
      <dgm:spPr/>
      <dgm:t>
        <a:bodyPr/>
        <a:lstStyle/>
        <a:p>
          <a:endParaRPr lang="en-US"/>
        </a:p>
      </dgm:t>
    </dgm:pt>
    <dgm:pt modelId="{0D3ADF2C-9B63-4D87-9FA7-9F9F20A5949A}" type="pres">
      <dgm:prSet presAssocID="{2953DC1C-3E46-4D3E-AB34-F6CB6910957E}" presName="outerComposite" presStyleCnt="0">
        <dgm:presLayoutVars>
          <dgm:chMax val="2"/>
          <dgm:animLvl val="lvl"/>
          <dgm:resizeHandles val="exact"/>
        </dgm:presLayoutVars>
      </dgm:prSet>
      <dgm:spPr/>
      <dgm:t>
        <a:bodyPr/>
        <a:lstStyle/>
        <a:p>
          <a:endParaRPr lang="en-US"/>
        </a:p>
      </dgm:t>
    </dgm:pt>
    <dgm:pt modelId="{A02F9FF8-7D06-4801-BA79-609D960702E5}" type="pres">
      <dgm:prSet presAssocID="{2953DC1C-3E46-4D3E-AB34-F6CB6910957E}" presName="dummyMaxCanvas" presStyleCnt="0"/>
      <dgm:spPr/>
      <dgm:t>
        <a:bodyPr/>
        <a:lstStyle/>
        <a:p>
          <a:endParaRPr lang="en-US"/>
        </a:p>
      </dgm:t>
    </dgm:pt>
    <dgm:pt modelId="{2D839839-BDF2-4CB8-A994-92C4F130BB6A}" type="pres">
      <dgm:prSet presAssocID="{2953DC1C-3E46-4D3E-AB34-F6CB6910957E}" presName="parentComposite" presStyleCnt="0"/>
      <dgm:spPr/>
      <dgm:t>
        <a:bodyPr/>
        <a:lstStyle/>
        <a:p>
          <a:endParaRPr lang="en-US"/>
        </a:p>
      </dgm:t>
    </dgm:pt>
    <dgm:pt modelId="{4BB27F0B-B923-4038-A675-078C91D70F33}" type="pres">
      <dgm:prSet presAssocID="{2953DC1C-3E46-4D3E-AB34-F6CB6910957E}" presName="parent1" presStyleLbl="alignAccFollowNode1" presStyleIdx="0" presStyleCnt="4">
        <dgm:presLayoutVars>
          <dgm:chMax val="4"/>
        </dgm:presLayoutVars>
      </dgm:prSet>
      <dgm:spPr/>
      <dgm:t>
        <a:bodyPr/>
        <a:lstStyle/>
        <a:p>
          <a:endParaRPr lang="en-US"/>
        </a:p>
      </dgm:t>
    </dgm:pt>
    <dgm:pt modelId="{B977735E-624C-49E9-9BB8-C018DC43655B}" type="pres">
      <dgm:prSet presAssocID="{2953DC1C-3E46-4D3E-AB34-F6CB6910957E}" presName="parent2" presStyleLbl="alignAccFollowNode1" presStyleIdx="1" presStyleCnt="4">
        <dgm:presLayoutVars>
          <dgm:chMax val="4"/>
        </dgm:presLayoutVars>
      </dgm:prSet>
      <dgm:spPr/>
      <dgm:t>
        <a:bodyPr/>
        <a:lstStyle/>
        <a:p>
          <a:endParaRPr lang="en-US"/>
        </a:p>
      </dgm:t>
    </dgm:pt>
    <dgm:pt modelId="{B1236C31-7D5F-4D9B-859A-9F513EB1BF76}" type="pres">
      <dgm:prSet presAssocID="{2953DC1C-3E46-4D3E-AB34-F6CB6910957E}" presName="childrenComposite" presStyleCnt="0"/>
      <dgm:spPr/>
      <dgm:t>
        <a:bodyPr/>
        <a:lstStyle/>
        <a:p>
          <a:endParaRPr lang="en-US"/>
        </a:p>
      </dgm:t>
    </dgm:pt>
    <dgm:pt modelId="{2D624639-3060-403B-9C56-894E5FF57533}" type="pres">
      <dgm:prSet presAssocID="{2953DC1C-3E46-4D3E-AB34-F6CB6910957E}" presName="dummyMaxCanvas_ChildArea" presStyleCnt="0"/>
      <dgm:spPr/>
      <dgm:t>
        <a:bodyPr/>
        <a:lstStyle/>
        <a:p>
          <a:endParaRPr lang="en-US"/>
        </a:p>
      </dgm:t>
    </dgm:pt>
    <dgm:pt modelId="{C7A853D1-53EE-463B-BC1F-78C7DE2AFEA0}" type="pres">
      <dgm:prSet presAssocID="{2953DC1C-3E46-4D3E-AB34-F6CB6910957E}" presName="fulcrum" presStyleLbl="alignAccFollowNode1" presStyleIdx="2" presStyleCnt="4"/>
      <dgm:spPr/>
      <dgm:t>
        <a:bodyPr/>
        <a:lstStyle/>
        <a:p>
          <a:endParaRPr lang="en-US"/>
        </a:p>
      </dgm:t>
    </dgm:pt>
    <dgm:pt modelId="{BC5D19F5-517B-4F72-83B8-6EF36E4E0416}" type="pres">
      <dgm:prSet presAssocID="{2953DC1C-3E46-4D3E-AB34-F6CB6910957E}" presName="balance_23" presStyleLbl="alignAccFollowNode1" presStyleIdx="3" presStyleCnt="4">
        <dgm:presLayoutVars>
          <dgm:bulletEnabled val="1"/>
        </dgm:presLayoutVars>
      </dgm:prSet>
      <dgm:spPr/>
      <dgm:t>
        <a:bodyPr/>
        <a:lstStyle/>
        <a:p>
          <a:endParaRPr lang="en-US"/>
        </a:p>
      </dgm:t>
    </dgm:pt>
    <dgm:pt modelId="{4F169853-A61F-43CC-8DA1-7812BF0B4D8B}" type="pres">
      <dgm:prSet presAssocID="{2953DC1C-3E46-4D3E-AB34-F6CB6910957E}" presName="right_23_1" presStyleLbl="node1" presStyleIdx="0" presStyleCnt="5">
        <dgm:presLayoutVars>
          <dgm:bulletEnabled val="1"/>
        </dgm:presLayoutVars>
      </dgm:prSet>
      <dgm:spPr/>
      <dgm:t>
        <a:bodyPr/>
        <a:lstStyle/>
        <a:p>
          <a:endParaRPr lang="en-US"/>
        </a:p>
      </dgm:t>
    </dgm:pt>
    <dgm:pt modelId="{45552F14-7FC4-48FC-8221-20EFFF401637}" type="pres">
      <dgm:prSet presAssocID="{2953DC1C-3E46-4D3E-AB34-F6CB6910957E}" presName="right_23_2" presStyleLbl="node1" presStyleIdx="1" presStyleCnt="5">
        <dgm:presLayoutVars>
          <dgm:bulletEnabled val="1"/>
        </dgm:presLayoutVars>
      </dgm:prSet>
      <dgm:spPr/>
      <dgm:t>
        <a:bodyPr/>
        <a:lstStyle/>
        <a:p>
          <a:endParaRPr lang="en-US"/>
        </a:p>
      </dgm:t>
    </dgm:pt>
    <dgm:pt modelId="{8E234D46-2466-4A2F-B08B-669D11732F34}" type="pres">
      <dgm:prSet presAssocID="{2953DC1C-3E46-4D3E-AB34-F6CB6910957E}" presName="right_23_3" presStyleLbl="node1" presStyleIdx="2" presStyleCnt="5">
        <dgm:presLayoutVars>
          <dgm:bulletEnabled val="1"/>
        </dgm:presLayoutVars>
      </dgm:prSet>
      <dgm:spPr/>
      <dgm:t>
        <a:bodyPr/>
        <a:lstStyle/>
        <a:p>
          <a:endParaRPr lang="en-US"/>
        </a:p>
      </dgm:t>
    </dgm:pt>
    <dgm:pt modelId="{D2712DC5-85D5-4631-8AB4-0E2A98EAD5E4}" type="pres">
      <dgm:prSet presAssocID="{2953DC1C-3E46-4D3E-AB34-F6CB6910957E}" presName="left_23_1" presStyleLbl="node1" presStyleIdx="3" presStyleCnt="5">
        <dgm:presLayoutVars>
          <dgm:bulletEnabled val="1"/>
        </dgm:presLayoutVars>
      </dgm:prSet>
      <dgm:spPr/>
      <dgm:t>
        <a:bodyPr/>
        <a:lstStyle/>
        <a:p>
          <a:endParaRPr lang="en-US"/>
        </a:p>
      </dgm:t>
    </dgm:pt>
    <dgm:pt modelId="{F1B79B26-D363-44C4-9725-729E37052B27}" type="pres">
      <dgm:prSet presAssocID="{2953DC1C-3E46-4D3E-AB34-F6CB6910957E}" presName="left_23_2" presStyleLbl="node1" presStyleIdx="4" presStyleCnt="5">
        <dgm:presLayoutVars>
          <dgm:bulletEnabled val="1"/>
        </dgm:presLayoutVars>
      </dgm:prSet>
      <dgm:spPr/>
      <dgm:t>
        <a:bodyPr/>
        <a:lstStyle/>
        <a:p>
          <a:endParaRPr lang="en-US"/>
        </a:p>
      </dgm:t>
    </dgm:pt>
  </dgm:ptLst>
  <dgm:cxnLst>
    <dgm:cxn modelId="{F8C5FA23-760A-4B79-96B2-0B4EB64C6D16}" srcId="{FC397D5E-CE4D-4771-8A0D-3144DDFB352F}" destId="{1C351D9A-D0D0-4E87-B00B-C2F579B70449}" srcOrd="0" destOrd="0" parTransId="{DCF8FA1F-0196-497F-96D9-DA7AE8AC7DFA}" sibTransId="{E628EB43-9AE9-4F56-A71E-7B7B57EFAF74}"/>
    <dgm:cxn modelId="{BBCAE8D1-8367-4822-B8CC-433906DC998D}" type="presOf" srcId="{FC397D5E-CE4D-4771-8A0D-3144DDFB352F}" destId="{B977735E-624C-49E9-9BB8-C018DC43655B}" srcOrd="0" destOrd="0" presId="urn:microsoft.com/office/officeart/2005/8/layout/balance1"/>
    <dgm:cxn modelId="{740ECC66-4E60-4DC0-A496-7712EB27DC7D}" type="presOf" srcId="{8B1E2FC2-C4CC-464E-8E42-46913F156AD2}" destId="{F1B79B26-D363-44C4-9725-729E37052B27}" srcOrd="0" destOrd="0" presId="urn:microsoft.com/office/officeart/2005/8/layout/balance1"/>
    <dgm:cxn modelId="{5831F9A0-C60E-4917-AF03-9266C33A248C}" srcId="{2953DC1C-3E46-4D3E-AB34-F6CB6910957E}" destId="{CF0B1EA4-C333-4DA3-8DCC-B8FFB4F63B90}" srcOrd="0" destOrd="0" parTransId="{D9A6CEFE-FFAA-480D-B842-419731CA486E}" sibTransId="{BB29AAD8-CFD1-4BDA-A147-CB24CF245374}"/>
    <dgm:cxn modelId="{ECC1C73E-CB4F-49F8-AB75-CB989B266916}" srcId="{CF0B1EA4-C333-4DA3-8DCC-B8FFB4F63B90}" destId="{8B1E2FC2-C4CC-464E-8E42-46913F156AD2}" srcOrd="1" destOrd="0" parTransId="{B39D3941-CD66-4352-8E2F-2591439C9E03}" sibTransId="{9188AAEF-56AE-4901-94AB-8215D5858D2F}"/>
    <dgm:cxn modelId="{AC2F6D91-DC11-44A4-A09D-467D95E971E2}" type="presOf" srcId="{1C351D9A-D0D0-4E87-B00B-C2F579B70449}" destId="{4F169853-A61F-43CC-8DA1-7812BF0B4D8B}" srcOrd="0" destOrd="0" presId="urn:microsoft.com/office/officeart/2005/8/layout/balance1"/>
    <dgm:cxn modelId="{D12EC0AF-12D5-4546-BE98-8A8AB66E1485}" type="presOf" srcId="{CF0B1EA4-C333-4DA3-8DCC-B8FFB4F63B90}" destId="{4BB27F0B-B923-4038-A675-078C91D70F33}" srcOrd="0" destOrd="0" presId="urn:microsoft.com/office/officeart/2005/8/layout/balance1"/>
    <dgm:cxn modelId="{362A54DA-3C7C-43CF-ACE9-DCB1ED78EB14}" srcId="{FC397D5E-CE4D-4771-8A0D-3144DDFB352F}" destId="{072F3469-F73D-4CB5-9CD8-3A92CE542C22}" srcOrd="1" destOrd="0" parTransId="{466698BD-F150-4144-A908-55FBAFF1BB73}" sibTransId="{8A771AD8-5819-48B7-906D-2ADADC16E92C}"/>
    <dgm:cxn modelId="{2BEC5BCD-673A-408C-8657-CFDD9890CD88}" srcId="{FC397D5E-CE4D-4771-8A0D-3144DDFB352F}" destId="{BFE76E55-6417-4544-8EC2-FDCA0C93093E}" srcOrd="2" destOrd="0" parTransId="{90CA2D02-D272-49BE-BEF2-BA374EBFE75B}" sibTransId="{BC0D1076-577A-4DE4-AFE1-9ECEDAC3AB43}"/>
    <dgm:cxn modelId="{7FC5AA10-688F-4959-83B5-9CE133211FA0}" type="presOf" srcId="{072F3469-F73D-4CB5-9CD8-3A92CE542C22}" destId="{45552F14-7FC4-48FC-8221-20EFFF401637}" srcOrd="0" destOrd="0" presId="urn:microsoft.com/office/officeart/2005/8/layout/balance1"/>
    <dgm:cxn modelId="{6449D2E9-90E7-4113-B000-4B41E8553DCE}" type="presOf" srcId="{2953DC1C-3E46-4D3E-AB34-F6CB6910957E}" destId="{0D3ADF2C-9B63-4D87-9FA7-9F9F20A5949A}" srcOrd="0" destOrd="0" presId="urn:microsoft.com/office/officeart/2005/8/layout/balance1"/>
    <dgm:cxn modelId="{DB706078-01BF-4347-921D-6846732E9FD2}" srcId="{2953DC1C-3E46-4D3E-AB34-F6CB6910957E}" destId="{FC397D5E-CE4D-4771-8A0D-3144DDFB352F}" srcOrd="1" destOrd="0" parTransId="{D2B5D387-41D0-406C-9770-9C430AF3BADE}" sibTransId="{A18D813C-8AFB-4E0E-AC9E-72A09BC64F9F}"/>
    <dgm:cxn modelId="{81E82B68-2F32-46B1-8C88-C8CCEDBF5BBC}" srcId="{CF0B1EA4-C333-4DA3-8DCC-B8FFB4F63B90}" destId="{892F4BBE-4C0F-4C71-B014-942925F9B0A8}" srcOrd="0" destOrd="0" parTransId="{901B01C6-7F94-4C8A-9D6B-94A13CCBC81C}" sibTransId="{95AE0A1C-7E03-4FA0-84D9-BFCD2790E1AD}"/>
    <dgm:cxn modelId="{A27A6774-7B5C-4568-9E6C-EAD8D2AD9329}" type="presOf" srcId="{BFE76E55-6417-4544-8EC2-FDCA0C93093E}" destId="{8E234D46-2466-4A2F-B08B-669D11732F34}" srcOrd="0" destOrd="0" presId="urn:microsoft.com/office/officeart/2005/8/layout/balance1"/>
    <dgm:cxn modelId="{38A7CA45-81AB-40F3-9E8A-F53A605B71F1}" type="presOf" srcId="{892F4BBE-4C0F-4C71-B014-942925F9B0A8}" destId="{D2712DC5-85D5-4631-8AB4-0E2A98EAD5E4}" srcOrd="0" destOrd="0" presId="urn:microsoft.com/office/officeart/2005/8/layout/balance1"/>
    <dgm:cxn modelId="{65E63A58-67B8-4BA8-86C8-EF5EFD7EAD74}" type="presParOf" srcId="{0D3ADF2C-9B63-4D87-9FA7-9F9F20A5949A}" destId="{A02F9FF8-7D06-4801-BA79-609D960702E5}" srcOrd="0" destOrd="0" presId="urn:microsoft.com/office/officeart/2005/8/layout/balance1"/>
    <dgm:cxn modelId="{8C3B0374-6181-46DF-9515-9551C4E60D69}" type="presParOf" srcId="{0D3ADF2C-9B63-4D87-9FA7-9F9F20A5949A}" destId="{2D839839-BDF2-4CB8-A994-92C4F130BB6A}" srcOrd="1" destOrd="0" presId="urn:microsoft.com/office/officeart/2005/8/layout/balance1"/>
    <dgm:cxn modelId="{B22FB199-1E76-4F23-8A76-5900FC25F5D6}" type="presParOf" srcId="{2D839839-BDF2-4CB8-A994-92C4F130BB6A}" destId="{4BB27F0B-B923-4038-A675-078C91D70F33}" srcOrd="0" destOrd="0" presId="urn:microsoft.com/office/officeart/2005/8/layout/balance1"/>
    <dgm:cxn modelId="{D9644C50-F163-43D4-B8CD-E705C0CF8437}" type="presParOf" srcId="{2D839839-BDF2-4CB8-A994-92C4F130BB6A}" destId="{B977735E-624C-49E9-9BB8-C018DC43655B}" srcOrd="1" destOrd="0" presId="urn:microsoft.com/office/officeart/2005/8/layout/balance1"/>
    <dgm:cxn modelId="{34D079EF-BF00-408B-9A6B-4BCD38185CE8}" type="presParOf" srcId="{0D3ADF2C-9B63-4D87-9FA7-9F9F20A5949A}" destId="{B1236C31-7D5F-4D9B-859A-9F513EB1BF76}" srcOrd="2" destOrd="0" presId="urn:microsoft.com/office/officeart/2005/8/layout/balance1"/>
    <dgm:cxn modelId="{78CB5B65-031C-4309-A5DC-F65DBF837676}" type="presParOf" srcId="{B1236C31-7D5F-4D9B-859A-9F513EB1BF76}" destId="{2D624639-3060-403B-9C56-894E5FF57533}" srcOrd="0" destOrd="0" presId="urn:microsoft.com/office/officeart/2005/8/layout/balance1"/>
    <dgm:cxn modelId="{82E41A66-9BA7-4C17-98FE-A2258BB929F9}" type="presParOf" srcId="{B1236C31-7D5F-4D9B-859A-9F513EB1BF76}" destId="{C7A853D1-53EE-463B-BC1F-78C7DE2AFEA0}" srcOrd="1" destOrd="0" presId="urn:microsoft.com/office/officeart/2005/8/layout/balance1"/>
    <dgm:cxn modelId="{046EC192-8291-40F6-9B07-77F1E53B08D0}" type="presParOf" srcId="{B1236C31-7D5F-4D9B-859A-9F513EB1BF76}" destId="{BC5D19F5-517B-4F72-83B8-6EF36E4E0416}" srcOrd="2" destOrd="0" presId="urn:microsoft.com/office/officeart/2005/8/layout/balance1"/>
    <dgm:cxn modelId="{A9986E86-865B-4F78-AF0F-605579DDA4F3}" type="presParOf" srcId="{B1236C31-7D5F-4D9B-859A-9F513EB1BF76}" destId="{4F169853-A61F-43CC-8DA1-7812BF0B4D8B}" srcOrd="3" destOrd="0" presId="urn:microsoft.com/office/officeart/2005/8/layout/balance1"/>
    <dgm:cxn modelId="{D7A1EDEC-34C9-45C6-A432-35FDC2DF19AC}" type="presParOf" srcId="{B1236C31-7D5F-4D9B-859A-9F513EB1BF76}" destId="{45552F14-7FC4-48FC-8221-20EFFF401637}" srcOrd="4" destOrd="0" presId="urn:microsoft.com/office/officeart/2005/8/layout/balance1"/>
    <dgm:cxn modelId="{13F64C8E-92AD-4959-8CF7-26C64EF7FB0B}" type="presParOf" srcId="{B1236C31-7D5F-4D9B-859A-9F513EB1BF76}" destId="{8E234D46-2466-4A2F-B08B-669D11732F34}" srcOrd="5" destOrd="0" presId="urn:microsoft.com/office/officeart/2005/8/layout/balance1"/>
    <dgm:cxn modelId="{11BF8E7C-50F0-4F51-8CC0-D8239B089718}" type="presParOf" srcId="{B1236C31-7D5F-4D9B-859A-9F513EB1BF76}" destId="{D2712DC5-85D5-4631-8AB4-0E2A98EAD5E4}" srcOrd="6" destOrd="0" presId="urn:microsoft.com/office/officeart/2005/8/layout/balance1"/>
    <dgm:cxn modelId="{94392061-8E71-4DC8-B156-7736D040923D}" type="presParOf" srcId="{B1236C31-7D5F-4D9B-859A-9F513EB1BF76}" destId="{F1B79B26-D363-44C4-9725-729E37052B27}" srcOrd="7"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38C5D-DC77-4E7C-933D-BF0E660C080A}" type="doc">
      <dgm:prSet loTypeId="urn:diagrams.loki3.com/BracketList+Icon" loCatId="list" qsTypeId="urn:microsoft.com/office/officeart/2005/8/quickstyle/simple1" qsCatId="simple" csTypeId="urn:microsoft.com/office/officeart/2005/8/colors/colorful1" csCatId="colorful"/>
      <dgm:spPr/>
      <dgm:t>
        <a:bodyPr/>
        <a:lstStyle/>
        <a:p>
          <a:endParaRPr lang="en-US"/>
        </a:p>
      </dgm:t>
    </dgm:pt>
    <dgm:pt modelId="{0BA3D362-DDBD-4824-BEF9-CF2F5F4D1F23}">
      <dgm:prSet/>
      <dgm:spPr/>
      <dgm:t>
        <a:bodyPr/>
        <a:lstStyle/>
        <a:p>
          <a:pPr rtl="0"/>
          <a:r>
            <a:rPr lang="en-US" smtClean="0"/>
            <a:t>New Business Models</a:t>
          </a:r>
          <a:endParaRPr lang="en-US"/>
        </a:p>
      </dgm:t>
    </dgm:pt>
    <dgm:pt modelId="{FDF03105-3FCE-4DC4-8574-B5ED782E195E}" type="parTrans" cxnId="{B49C8A5A-475A-4FC0-82E4-F934B17308AE}">
      <dgm:prSet/>
      <dgm:spPr/>
      <dgm:t>
        <a:bodyPr/>
        <a:lstStyle/>
        <a:p>
          <a:endParaRPr lang="en-US"/>
        </a:p>
      </dgm:t>
    </dgm:pt>
    <dgm:pt modelId="{0C85F8AF-5829-4EF1-984D-06C24285B212}" type="sibTrans" cxnId="{B49C8A5A-475A-4FC0-82E4-F934B17308AE}">
      <dgm:prSet/>
      <dgm:spPr/>
      <dgm:t>
        <a:bodyPr/>
        <a:lstStyle/>
        <a:p>
          <a:endParaRPr lang="en-US"/>
        </a:p>
      </dgm:t>
    </dgm:pt>
    <dgm:pt modelId="{11A9A5F6-F8AF-4010-9C18-30249740F8B8}">
      <dgm:prSet/>
      <dgm:spPr/>
      <dgm:t>
        <a:bodyPr/>
        <a:lstStyle/>
        <a:p>
          <a:pPr rtl="0"/>
          <a:r>
            <a:rPr lang="en-US" dirty="0" smtClean="0"/>
            <a:t>Subscription</a:t>
          </a:r>
          <a:endParaRPr lang="en-US" dirty="0"/>
        </a:p>
      </dgm:t>
    </dgm:pt>
    <dgm:pt modelId="{6F1E692E-79EE-4F83-9880-D9DB03ACFC39}" type="parTrans" cxnId="{C157ED63-0284-4143-97D9-EC77D2A7557D}">
      <dgm:prSet/>
      <dgm:spPr/>
      <dgm:t>
        <a:bodyPr/>
        <a:lstStyle/>
        <a:p>
          <a:endParaRPr lang="en-US"/>
        </a:p>
      </dgm:t>
    </dgm:pt>
    <dgm:pt modelId="{7F54DD38-4BD8-4A11-BC2F-06B46BB74D8C}" type="sibTrans" cxnId="{C157ED63-0284-4143-97D9-EC77D2A7557D}">
      <dgm:prSet/>
      <dgm:spPr/>
      <dgm:t>
        <a:bodyPr/>
        <a:lstStyle/>
        <a:p>
          <a:endParaRPr lang="en-US"/>
        </a:p>
      </dgm:t>
    </dgm:pt>
    <dgm:pt modelId="{947844B1-5604-4A5D-9A9E-1E190136051A}">
      <dgm:prSet/>
      <dgm:spPr/>
      <dgm:t>
        <a:bodyPr/>
        <a:lstStyle/>
        <a:p>
          <a:pPr rtl="0"/>
          <a:r>
            <a:rPr lang="en-US" dirty="0" smtClean="0"/>
            <a:t>Rental</a:t>
          </a:r>
          <a:endParaRPr lang="en-US" dirty="0"/>
        </a:p>
      </dgm:t>
    </dgm:pt>
    <dgm:pt modelId="{035AB320-EABD-4150-9CD2-DCE768C100D4}" type="parTrans" cxnId="{05868D62-3853-4B22-830D-62B63E74CD08}">
      <dgm:prSet/>
      <dgm:spPr/>
      <dgm:t>
        <a:bodyPr/>
        <a:lstStyle/>
        <a:p>
          <a:endParaRPr lang="en-US"/>
        </a:p>
      </dgm:t>
    </dgm:pt>
    <dgm:pt modelId="{CAD1E770-D3E4-497B-931D-C85BA2827C8F}" type="sibTrans" cxnId="{05868D62-3853-4B22-830D-62B63E74CD08}">
      <dgm:prSet/>
      <dgm:spPr/>
      <dgm:t>
        <a:bodyPr/>
        <a:lstStyle/>
        <a:p>
          <a:endParaRPr lang="en-US"/>
        </a:p>
      </dgm:t>
    </dgm:pt>
    <dgm:pt modelId="{603E375E-D4D9-4ACA-9062-6491F92BFC74}">
      <dgm:prSet/>
      <dgm:spPr/>
      <dgm:t>
        <a:bodyPr/>
        <a:lstStyle/>
        <a:p>
          <a:pPr rtl="0"/>
          <a:r>
            <a:rPr lang="en-US" smtClean="0"/>
            <a:t>Purchase</a:t>
          </a:r>
          <a:endParaRPr lang="en-US"/>
        </a:p>
      </dgm:t>
    </dgm:pt>
    <dgm:pt modelId="{F7223A54-F9B6-42E4-B979-0808312F0F39}" type="parTrans" cxnId="{44B1590C-8BF2-498A-B491-006A9368E737}">
      <dgm:prSet/>
      <dgm:spPr/>
      <dgm:t>
        <a:bodyPr/>
        <a:lstStyle/>
        <a:p>
          <a:endParaRPr lang="en-US"/>
        </a:p>
      </dgm:t>
    </dgm:pt>
    <dgm:pt modelId="{3DFAEAC5-75DE-4FF0-A0B4-A814C20FFCDB}" type="sibTrans" cxnId="{44B1590C-8BF2-498A-B491-006A9368E737}">
      <dgm:prSet/>
      <dgm:spPr/>
      <dgm:t>
        <a:bodyPr/>
        <a:lstStyle/>
        <a:p>
          <a:endParaRPr lang="en-US"/>
        </a:p>
      </dgm:t>
    </dgm:pt>
    <dgm:pt modelId="{D67E4320-F52F-4A95-BD2F-EA20CB5216C8}">
      <dgm:prSet/>
      <dgm:spPr/>
      <dgm:t>
        <a:bodyPr/>
        <a:lstStyle/>
        <a:p>
          <a:pPr rtl="0"/>
          <a:r>
            <a:rPr lang="en-US" smtClean="0"/>
            <a:t>New Features</a:t>
          </a:r>
          <a:endParaRPr lang="en-US"/>
        </a:p>
      </dgm:t>
    </dgm:pt>
    <dgm:pt modelId="{66A828D3-01A0-4FB0-80E1-58BDA5BCF1CD}" type="parTrans" cxnId="{AB6EB7A9-2CF0-468B-8177-EED012A9CD67}">
      <dgm:prSet/>
      <dgm:spPr/>
      <dgm:t>
        <a:bodyPr/>
        <a:lstStyle/>
        <a:p>
          <a:endParaRPr lang="en-US"/>
        </a:p>
      </dgm:t>
    </dgm:pt>
    <dgm:pt modelId="{C2890AE1-8E5F-4C64-B41A-F4C5D54AD40C}" type="sibTrans" cxnId="{AB6EB7A9-2CF0-468B-8177-EED012A9CD67}">
      <dgm:prSet/>
      <dgm:spPr/>
      <dgm:t>
        <a:bodyPr/>
        <a:lstStyle/>
        <a:p>
          <a:endParaRPr lang="en-US"/>
        </a:p>
      </dgm:t>
    </dgm:pt>
    <dgm:pt modelId="{B3242D61-D6DD-4056-A1C9-CC1E4F7EC48C}">
      <dgm:prSet/>
      <dgm:spPr/>
      <dgm:t>
        <a:bodyPr/>
        <a:lstStyle/>
        <a:p>
          <a:pPr rtl="0"/>
          <a:r>
            <a:rPr lang="en-US" dirty="0" smtClean="0"/>
            <a:t>Persistent license storage</a:t>
          </a:r>
          <a:endParaRPr lang="en-US" dirty="0"/>
        </a:p>
      </dgm:t>
    </dgm:pt>
    <dgm:pt modelId="{72E4190F-2F9F-49EA-B2EA-98972B7AD7B0}" type="parTrans" cxnId="{E91FE676-5A27-4CAE-9C62-2249E363EAF9}">
      <dgm:prSet/>
      <dgm:spPr/>
      <dgm:t>
        <a:bodyPr/>
        <a:lstStyle/>
        <a:p>
          <a:endParaRPr lang="en-US"/>
        </a:p>
      </dgm:t>
    </dgm:pt>
    <dgm:pt modelId="{C068575A-F4DA-420A-84F6-75A855B6C49B}" type="sibTrans" cxnId="{E91FE676-5A27-4CAE-9C62-2249E363EAF9}">
      <dgm:prSet/>
      <dgm:spPr/>
      <dgm:t>
        <a:bodyPr/>
        <a:lstStyle/>
        <a:p>
          <a:endParaRPr lang="en-US"/>
        </a:p>
      </dgm:t>
    </dgm:pt>
    <dgm:pt modelId="{BC400111-7572-439D-817C-8E9E54DE11D1}">
      <dgm:prSet/>
      <dgm:spPr/>
      <dgm:t>
        <a:bodyPr/>
        <a:lstStyle/>
        <a:p>
          <a:pPr rtl="0"/>
          <a:r>
            <a:rPr lang="en-US" smtClean="0"/>
            <a:t>Time based policies</a:t>
          </a:r>
          <a:endParaRPr lang="en-US"/>
        </a:p>
      </dgm:t>
    </dgm:pt>
    <dgm:pt modelId="{7991642E-7A21-44F1-B46E-B97641A7B800}" type="parTrans" cxnId="{2AC4F05F-5174-458D-9B44-FD5812D8FD2F}">
      <dgm:prSet/>
      <dgm:spPr/>
      <dgm:t>
        <a:bodyPr/>
        <a:lstStyle/>
        <a:p>
          <a:endParaRPr lang="en-US"/>
        </a:p>
      </dgm:t>
    </dgm:pt>
    <dgm:pt modelId="{CEB0183E-5953-43DB-ACE9-BC91CE55EA7B}" type="sibTrans" cxnId="{2AC4F05F-5174-458D-9B44-FD5812D8FD2F}">
      <dgm:prSet/>
      <dgm:spPr/>
      <dgm:t>
        <a:bodyPr/>
        <a:lstStyle/>
        <a:p>
          <a:endParaRPr lang="en-US"/>
        </a:p>
      </dgm:t>
    </dgm:pt>
    <dgm:pt modelId="{48EB2D7D-5167-40C5-939F-5ECCCE6B3857}">
      <dgm:prSet/>
      <dgm:spPr/>
      <dgm:t>
        <a:bodyPr/>
        <a:lstStyle/>
        <a:p>
          <a:pPr rtl="0"/>
          <a:r>
            <a:rPr lang="en-US" dirty="0" smtClean="0"/>
            <a:t>Secure H.264 and AAC decoders</a:t>
          </a:r>
          <a:endParaRPr lang="en-US" dirty="0"/>
        </a:p>
      </dgm:t>
    </dgm:pt>
    <dgm:pt modelId="{D642A0C2-1A0C-4B2D-A05F-39DBA33B4704}" type="parTrans" cxnId="{5792CFA5-B1FC-4C07-AE99-0D8838F66F8C}">
      <dgm:prSet/>
      <dgm:spPr/>
      <dgm:t>
        <a:bodyPr/>
        <a:lstStyle/>
        <a:p>
          <a:endParaRPr lang="en-US"/>
        </a:p>
      </dgm:t>
    </dgm:pt>
    <dgm:pt modelId="{99AC64B3-16D2-44B1-80FE-A5F9450CF35E}" type="sibTrans" cxnId="{5792CFA5-B1FC-4C07-AE99-0D8838F66F8C}">
      <dgm:prSet/>
      <dgm:spPr/>
      <dgm:t>
        <a:bodyPr/>
        <a:lstStyle/>
        <a:p>
          <a:endParaRPr lang="en-US"/>
        </a:p>
      </dgm:t>
    </dgm:pt>
    <dgm:pt modelId="{4F9B8464-6D5F-4AAD-A7AE-571B5708980D}">
      <dgm:prSet/>
      <dgm:spPr/>
      <dgm:t>
        <a:bodyPr/>
        <a:lstStyle/>
        <a:p>
          <a:pPr rtl="0"/>
          <a:r>
            <a:rPr lang="en-US" smtClean="0"/>
            <a:t>Support for Output Protection</a:t>
          </a:r>
          <a:endParaRPr lang="en-US"/>
        </a:p>
      </dgm:t>
    </dgm:pt>
    <dgm:pt modelId="{F2418BE9-B7CB-48FD-B33D-A612DCE6E49F}" type="parTrans" cxnId="{2DD0E322-B69C-44B7-97CC-E551EA891996}">
      <dgm:prSet/>
      <dgm:spPr/>
      <dgm:t>
        <a:bodyPr/>
        <a:lstStyle/>
        <a:p>
          <a:endParaRPr lang="en-US"/>
        </a:p>
      </dgm:t>
    </dgm:pt>
    <dgm:pt modelId="{E797DD1B-6B3C-42CF-9A47-42232D5C840B}" type="sibTrans" cxnId="{2DD0E322-B69C-44B7-97CC-E551EA891996}">
      <dgm:prSet/>
      <dgm:spPr/>
      <dgm:t>
        <a:bodyPr/>
        <a:lstStyle/>
        <a:p>
          <a:endParaRPr lang="en-US"/>
        </a:p>
      </dgm:t>
    </dgm:pt>
    <dgm:pt modelId="{981C2B3B-F68C-4744-8ECA-26FA5670784C}" type="pres">
      <dgm:prSet presAssocID="{FAF38C5D-DC77-4E7C-933D-BF0E660C080A}" presName="Name0" presStyleCnt="0">
        <dgm:presLayoutVars>
          <dgm:dir/>
          <dgm:animLvl val="lvl"/>
          <dgm:resizeHandles val="exact"/>
        </dgm:presLayoutVars>
      </dgm:prSet>
      <dgm:spPr/>
      <dgm:t>
        <a:bodyPr/>
        <a:lstStyle/>
        <a:p>
          <a:endParaRPr lang="en-US"/>
        </a:p>
      </dgm:t>
    </dgm:pt>
    <dgm:pt modelId="{53D0FF14-26A8-46C8-8668-EEE814511136}" type="pres">
      <dgm:prSet presAssocID="{0BA3D362-DDBD-4824-BEF9-CF2F5F4D1F23}" presName="linNode" presStyleCnt="0"/>
      <dgm:spPr/>
      <dgm:t>
        <a:bodyPr/>
        <a:lstStyle/>
        <a:p>
          <a:endParaRPr lang="en-US"/>
        </a:p>
      </dgm:t>
    </dgm:pt>
    <dgm:pt modelId="{49C86305-93A5-4BD1-971D-3C1F4B1E72AA}" type="pres">
      <dgm:prSet presAssocID="{0BA3D362-DDBD-4824-BEF9-CF2F5F4D1F23}" presName="parTx" presStyleLbl="revTx" presStyleIdx="0" presStyleCnt="2">
        <dgm:presLayoutVars>
          <dgm:chMax val="1"/>
          <dgm:bulletEnabled val="1"/>
        </dgm:presLayoutVars>
      </dgm:prSet>
      <dgm:spPr/>
      <dgm:t>
        <a:bodyPr/>
        <a:lstStyle/>
        <a:p>
          <a:endParaRPr lang="en-US"/>
        </a:p>
      </dgm:t>
    </dgm:pt>
    <dgm:pt modelId="{451F7A9A-12E9-4946-92AB-7A9ECED2087D}" type="pres">
      <dgm:prSet presAssocID="{0BA3D362-DDBD-4824-BEF9-CF2F5F4D1F23}" presName="bracket" presStyleLbl="parChTrans1D1" presStyleIdx="0" presStyleCnt="2"/>
      <dgm:spPr/>
      <dgm:t>
        <a:bodyPr/>
        <a:lstStyle/>
        <a:p>
          <a:endParaRPr lang="en-US"/>
        </a:p>
      </dgm:t>
    </dgm:pt>
    <dgm:pt modelId="{6401238E-EA82-4E02-9BC5-AF4AC64EEC38}" type="pres">
      <dgm:prSet presAssocID="{0BA3D362-DDBD-4824-BEF9-CF2F5F4D1F23}" presName="spH" presStyleCnt="0"/>
      <dgm:spPr/>
      <dgm:t>
        <a:bodyPr/>
        <a:lstStyle/>
        <a:p>
          <a:endParaRPr lang="en-US"/>
        </a:p>
      </dgm:t>
    </dgm:pt>
    <dgm:pt modelId="{5958C1C7-77AC-4128-9DDF-F43C0978D39A}" type="pres">
      <dgm:prSet presAssocID="{0BA3D362-DDBD-4824-BEF9-CF2F5F4D1F23}" presName="desTx" presStyleLbl="node1" presStyleIdx="0" presStyleCnt="2">
        <dgm:presLayoutVars>
          <dgm:bulletEnabled val="1"/>
        </dgm:presLayoutVars>
      </dgm:prSet>
      <dgm:spPr/>
      <dgm:t>
        <a:bodyPr/>
        <a:lstStyle/>
        <a:p>
          <a:endParaRPr lang="en-US"/>
        </a:p>
      </dgm:t>
    </dgm:pt>
    <dgm:pt modelId="{80D958A2-6712-4906-A196-E24EBA712CAC}" type="pres">
      <dgm:prSet presAssocID="{0C85F8AF-5829-4EF1-984D-06C24285B212}" presName="spV" presStyleCnt="0"/>
      <dgm:spPr/>
      <dgm:t>
        <a:bodyPr/>
        <a:lstStyle/>
        <a:p>
          <a:endParaRPr lang="en-US"/>
        </a:p>
      </dgm:t>
    </dgm:pt>
    <dgm:pt modelId="{D892D46B-B688-4486-9DE5-8224E2C46333}" type="pres">
      <dgm:prSet presAssocID="{D67E4320-F52F-4A95-BD2F-EA20CB5216C8}" presName="linNode" presStyleCnt="0"/>
      <dgm:spPr/>
      <dgm:t>
        <a:bodyPr/>
        <a:lstStyle/>
        <a:p>
          <a:endParaRPr lang="en-US"/>
        </a:p>
      </dgm:t>
    </dgm:pt>
    <dgm:pt modelId="{1E25A1AB-2F21-4B04-B08A-BDB8A1A07C0E}" type="pres">
      <dgm:prSet presAssocID="{D67E4320-F52F-4A95-BD2F-EA20CB5216C8}" presName="parTx" presStyleLbl="revTx" presStyleIdx="1" presStyleCnt="2">
        <dgm:presLayoutVars>
          <dgm:chMax val="1"/>
          <dgm:bulletEnabled val="1"/>
        </dgm:presLayoutVars>
      </dgm:prSet>
      <dgm:spPr/>
      <dgm:t>
        <a:bodyPr/>
        <a:lstStyle/>
        <a:p>
          <a:endParaRPr lang="en-US"/>
        </a:p>
      </dgm:t>
    </dgm:pt>
    <dgm:pt modelId="{AE81F2EC-F02C-458B-9201-6BC3AB6466C6}" type="pres">
      <dgm:prSet presAssocID="{D67E4320-F52F-4A95-BD2F-EA20CB5216C8}" presName="bracket" presStyleLbl="parChTrans1D1" presStyleIdx="1" presStyleCnt="2"/>
      <dgm:spPr/>
      <dgm:t>
        <a:bodyPr/>
        <a:lstStyle/>
        <a:p>
          <a:endParaRPr lang="en-US"/>
        </a:p>
      </dgm:t>
    </dgm:pt>
    <dgm:pt modelId="{DC908E14-6D15-4382-8A75-F4CD47CE07D3}" type="pres">
      <dgm:prSet presAssocID="{D67E4320-F52F-4A95-BD2F-EA20CB5216C8}" presName="spH" presStyleCnt="0"/>
      <dgm:spPr/>
      <dgm:t>
        <a:bodyPr/>
        <a:lstStyle/>
        <a:p>
          <a:endParaRPr lang="en-US"/>
        </a:p>
      </dgm:t>
    </dgm:pt>
    <dgm:pt modelId="{5F9406C5-593D-4BF0-B281-FE8224456E7B}" type="pres">
      <dgm:prSet presAssocID="{D67E4320-F52F-4A95-BD2F-EA20CB5216C8}" presName="desTx" presStyleLbl="node1" presStyleIdx="1" presStyleCnt="2">
        <dgm:presLayoutVars>
          <dgm:bulletEnabled val="1"/>
        </dgm:presLayoutVars>
      </dgm:prSet>
      <dgm:spPr/>
      <dgm:t>
        <a:bodyPr/>
        <a:lstStyle/>
        <a:p>
          <a:endParaRPr lang="en-US"/>
        </a:p>
      </dgm:t>
    </dgm:pt>
  </dgm:ptLst>
  <dgm:cxnLst>
    <dgm:cxn modelId="{9EA1C03B-1736-48C8-8DAC-FD39D5D655F5}" type="presOf" srcId="{FAF38C5D-DC77-4E7C-933D-BF0E660C080A}" destId="{981C2B3B-F68C-4744-8ECA-26FA5670784C}" srcOrd="0" destOrd="0" presId="urn:diagrams.loki3.com/BracketList+Icon"/>
    <dgm:cxn modelId="{9C0AFF03-729C-4870-8F6C-1FF1091C9F00}" type="presOf" srcId="{0BA3D362-DDBD-4824-BEF9-CF2F5F4D1F23}" destId="{49C86305-93A5-4BD1-971D-3C1F4B1E72AA}" srcOrd="0" destOrd="0" presId="urn:diagrams.loki3.com/BracketList+Icon"/>
    <dgm:cxn modelId="{2DD0E322-B69C-44B7-97CC-E551EA891996}" srcId="{D67E4320-F52F-4A95-BD2F-EA20CB5216C8}" destId="{4F9B8464-6D5F-4AAD-A7AE-571B5708980D}" srcOrd="3" destOrd="0" parTransId="{F2418BE9-B7CB-48FD-B33D-A612DCE6E49F}" sibTransId="{E797DD1B-6B3C-42CF-9A47-42232D5C840B}"/>
    <dgm:cxn modelId="{05868D62-3853-4B22-830D-62B63E74CD08}" srcId="{0BA3D362-DDBD-4824-BEF9-CF2F5F4D1F23}" destId="{947844B1-5604-4A5D-9A9E-1E190136051A}" srcOrd="1" destOrd="0" parTransId="{035AB320-EABD-4150-9CD2-DCE768C100D4}" sibTransId="{CAD1E770-D3E4-497B-931D-C85BA2827C8F}"/>
    <dgm:cxn modelId="{C957166F-5480-4605-A618-1AED916AA066}" type="presOf" srcId="{BC400111-7572-439D-817C-8E9E54DE11D1}" destId="{5F9406C5-593D-4BF0-B281-FE8224456E7B}" srcOrd="0" destOrd="1" presId="urn:diagrams.loki3.com/BracketList+Icon"/>
    <dgm:cxn modelId="{C157ED63-0284-4143-97D9-EC77D2A7557D}" srcId="{0BA3D362-DDBD-4824-BEF9-CF2F5F4D1F23}" destId="{11A9A5F6-F8AF-4010-9C18-30249740F8B8}" srcOrd="0" destOrd="0" parTransId="{6F1E692E-79EE-4F83-9880-D9DB03ACFC39}" sibTransId="{7F54DD38-4BD8-4A11-BC2F-06B46BB74D8C}"/>
    <dgm:cxn modelId="{2AC4F05F-5174-458D-9B44-FD5812D8FD2F}" srcId="{D67E4320-F52F-4A95-BD2F-EA20CB5216C8}" destId="{BC400111-7572-439D-817C-8E9E54DE11D1}" srcOrd="1" destOrd="0" parTransId="{7991642E-7A21-44F1-B46E-B97641A7B800}" sibTransId="{CEB0183E-5953-43DB-ACE9-BC91CE55EA7B}"/>
    <dgm:cxn modelId="{4F82B1E7-9CD5-4F36-B7B0-8637FEA1E21C}" type="presOf" srcId="{48EB2D7D-5167-40C5-939F-5ECCCE6B3857}" destId="{5F9406C5-593D-4BF0-B281-FE8224456E7B}" srcOrd="0" destOrd="2" presId="urn:diagrams.loki3.com/BracketList+Icon"/>
    <dgm:cxn modelId="{E7C4BDB1-0BA4-45DE-A2C9-95F2A3DB0700}" type="presOf" srcId="{603E375E-D4D9-4ACA-9062-6491F92BFC74}" destId="{5958C1C7-77AC-4128-9DDF-F43C0978D39A}" srcOrd="0" destOrd="2" presId="urn:diagrams.loki3.com/BracketList+Icon"/>
    <dgm:cxn modelId="{E91FE676-5A27-4CAE-9C62-2249E363EAF9}" srcId="{D67E4320-F52F-4A95-BD2F-EA20CB5216C8}" destId="{B3242D61-D6DD-4056-A1C9-CC1E4F7EC48C}" srcOrd="0" destOrd="0" parTransId="{72E4190F-2F9F-49EA-B2EA-98972B7AD7B0}" sibTransId="{C068575A-F4DA-420A-84F6-75A855B6C49B}"/>
    <dgm:cxn modelId="{5792CFA5-B1FC-4C07-AE99-0D8838F66F8C}" srcId="{D67E4320-F52F-4A95-BD2F-EA20CB5216C8}" destId="{48EB2D7D-5167-40C5-939F-5ECCCE6B3857}" srcOrd="2" destOrd="0" parTransId="{D642A0C2-1A0C-4B2D-A05F-39DBA33B4704}" sibTransId="{99AC64B3-16D2-44B1-80FE-A5F9450CF35E}"/>
    <dgm:cxn modelId="{CAF66124-2610-40BE-AA32-E717A8AFCA4E}" type="presOf" srcId="{947844B1-5604-4A5D-9A9E-1E190136051A}" destId="{5958C1C7-77AC-4128-9DDF-F43C0978D39A}" srcOrd="0" destOrd="1" presId="urn:diagrams.loki3.com/BracketList+Icon"/>
    <dgm:cxn modelId="{5F38D935-105E-430C-A9A2-1DE258FFFFB8}" type="presOf" srcId="{11A9A5F6-F8AF-4010-9C18-30249740F8B8}" destId="{5958C1C7-77AC-4128-9DDF-F43C0978D39A}" srcOrd="0" destOrd="0" presId="urn:diagrams.loki3.com/BracketList+Icon"/>
    <dgm:cxn modelId="{B49C8A5A-475A-4FC0-82E4-F934B17308AE}" srcId="{FAF38C5D-DC77-4E7C-933D-BF0E660C080A}" destId="{0BA3D362-DDBD-4824-BEF9-CF2F5F4D1F23}" srcOrd="0" destOrd="0" parTransId="{FDF03105-3FCE-4DC4-8574-B5ED782E195E}" sibTransId="{0C85F8AF-5829-4EF1-984D-06C24285B212}"/>
    <dgm:cxn modelId="{91B6B70E-D01C-45FB-B801-24316C7D8551}" type="presOf" srcId="{4F9B8464-6D5F-4AAD-A7AE-571B5708980D}" destId="{5F9406C5-593D-4BF0-B281-FE8224456E7B}" srcOrd="0" destOrd="3" presId="urn:diagrams.loki3.com/BracketList+Icon"/>
    <dgm:cxn modelId="{95C3CCA7-B83D-473A-88AB-C0BE1765439D}" type="presOf" srcId="{D67E4320-F52F-4A95-BD2F-EA20CB5216C8}" destId="{1E25A1AB-2F21-4B04-B08A-BDB8A1A07C0E}" srcOrd="0" destOrd="0" presId="urn:diagrams.loki3.com/BracketList+Icon"/>
    <dgm:cxn modelId="{AB6EB7A9-2CF0-468B-8177-EED012A9CD67}" srcId="{FAF38C5D-DC77-4E7C-933D-BF0E660C080A}" destId="{D67E4320-F52F-4A95-BD2F-EA20CB5216C8}" srcOrd="1" destOrd="0" parTransId="{66A828D3-01A0-4FB0-80E1-58BDA5BCF1CD}" sibTransId="{C2890AE1-8E5F-4C64-B41A-F4C5D54AD40C}"/>
    <dgm:cxn modelId="{B23DE7D8-BFC8-4F23-AE28-EA8EEA70781B}" type="presOf" srcId="{B3242D61-D6DD-4056-A1C9-CC1E4F7EC48C}" destId="{5F9406C5-593D-4BF0-B281-FE8224456E7B}" srcOrd="0" destOrd="0" presId="urn:diagrams.loki3.com/BracketList+Icon"/>
    <dgm:cxn modelId="{44B1590C-8BF2-498A-B491-006A9368E737}" srcId="{0BA3D362-DDBD-4824-BEF9-CF2F5F4D1F23}" destId="{603E375E-D4D9-4ACA-9062-6491F92BFC74}" srcOrd="2" destOrd="0" parTransId="{F7223A54-F9B6-42E4-B979-0808312F0F39}" sibTransId="{3DFAEAC5-75DE-4FF0-A0B4-A814C20FFCDB}"/>
    <dgm:cxn modelId="{6B79B659-DD3D-441B-AA74-D2CDE7EC6C11}" type="presParOf" srcId="{981C2B3B-F68C-4744-8ECA-26FA5670784C}" destId="{53D0FF14-26A8-46C8-8668-EEE814511136}" srcOrd="0" destOrd="0" presId="urn:diagrams.loki3.com/BracketList+Icon"/>
    <dgm:cxn modelId="{47BE6DD2-83F0-4F6A-8BD4-CE578F6B4141}" type="presParOf" srcId="{53D0FF14-26A8-46C8-8668-EEE814511136}" destId="{49C86305-93A5-4BD1-971D-3C1F4B1E72AA}" srcOrd="0" destOrd="0" presId="urn:diagrams.loki3.com/BracketList+Icon"/>
    <dgm:cxn modelId="{A31B6A21-A55B-4FAD-8776-2BE314DD76C4}" type="presParOf" srcId="{53D0FF14-26A8-46C8-8668-EEE814511136}" destId="{451F7A9A-12E9-4946-92AB-7A9ECED2087D}" srcOrd="1" destOrd="0" presId="urn:diagrams.loki3.com/BracketList+Icon"/>
    <dgm:cxn modelId="{F7E27236-C356-470C-8B44-418BFC9A5EEB}" type="presParOf" srcId="{53D0FF14-26A8-46C8-8668-EEE814511136}" destId="{6401238E-EA82-4E02-9BC5-AF4AC64EEC38}" srcOrd="2" destOrd="0" presId="urn:diagrams.loki3.com/BracketList+Icon"/>
    <dgm:cxn modelId="{93B88B0E-C601-4E05-B99F-3FEABC733716}" type="presParOf" srcId="{53D0FF14-26A8-46C8-8668-EEE814511136}" destId="{5958C1C7-77AC-4128-9DDF-F43C0978D39A}" srcOrd="3" destOrd="0" presId="urn:diagrams.loki3.com/BracketList+Icon"/>
    <dgm:cxn modelId="{4F909729-EB17-41DB-8958-38A4A05B89BC}" type="presParOf" srcId="{981C2B3B-F68C-4744-8ECA-26FA5670784C}" destId="{80D958A2-6712-4906-A196-E24EBA712CAC}" srcOrd="1" destOrd="0" presId="urn:diagrams.loki3.com/BracketList+Icon"/>
    <dgm:cxn modelId="{495C28DD-16E5-4802-BE6E-CD2A920AF5B1}" type="presParOf" srcId="{981C2B3B-F68C-4744-8ECA-26FA5670784C}" destId="{D892D46B-B688-4486-9DE5-8224E2C46333}" srcOrd="2" destOrd="0" presId="urn:diagrams.loki3.com/BracketList+Icon"/>
    <dgm:cxn modelId="{83EAAB5A-DFCE-4CC7-AEE0-D6902E2C61A3}" type="presParOf" srcId="{D892D46B-B688-4486-9DE5-8224E2C46333}" destId="{1E25A1AB-2F21-4B04-B08A-BDB8A1A07C0E}" srcOrd="0" destOrd="0" presId="urn:diagrams.loki3.com/BracketList+Icon"/>
    <dgm:cxn modelId="{A3DED78D-6E46-449B-AA6E-9A06FD277437}" type="presParOf" srcId="{D892D46B-B688-4486-9DE5-8224E2C46333}" destId="{AE81F2EC-F02C-458B-9201-6BC3AB6466C6}" srcOrd="1" destOrd="0" presId="urn:diagrams.loki3.com/BracketList+Icon"/>
    <dgm:cxn modelId="{16588A4B-B732-42D3-8D50-6E3CB05DB42F}" type="presParOf" srcId="{D892D46B-B688-4486-9DE5-8224E2C46333}" destId="{DC908E14-6D15-4382-8A75-F4CD47CE07D3}" srcOrd="2" destOrd="0" presId="urn:diagrams.loki3.com/BracketList+Icon"/>
    <dgm:cxn modelId="{59162A79-4BC9-4711-B57C-3943656504AB}" type="presParOf" srcId="{D892D46B-B688-4486-9DE5-8224E2C46333}" destId="{5F9406C5-593D-4BF0-B281-FE8224456E7B}"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14AAA-6992-4B32-9E59-1CBB9573AF2F}" type="doc">
      <dgm:prSet loTypeId="urn:microsoft.com/office/officeart/2008/layout/PictureAccentList" loCatId="picture" qsTypeId="urn:microsoft.com/office/officeart/2005/8/quickstyle/simple1" qsCatId="simple" csTypeId="urn:microsoft.com/office/officeart/2005/8/colors/colorful1" csCatId="colorful" phldr="1"/>
      <dgm:spPr/>
      <dgm:t>
        <a:bodyPr/>
        <a:lstStyle/>
        <a:p>
          <a:endParaRPr lang="en-US"/>
        </a:p>
      </dgm:t>
    </dgm:pt>
    <dgm:pt modelId="{62CE9D08-A85D-4941-BB63-30E6F7134CA3}">
      <dgm:prSet phldrT="[Text]" custT="1"/>
      <dgm:spPr/>
      <dgm:t>
        <a:bodyPr/>
        <a:lstStyle/>
        <a:p>
          <a:pPr algn="ctr"/>
          <a:r>
            <a:rPr lang="en-US" sz="2800" dirty="0" smtClean="0"/>
            <a:t>Remove the Shell chrome and window border</a:t>
          </a:r>
        </a:p>
      </dgm:t>
    </dgm:pt>
    <dgm:pt modelId="{F5C2E4DC-35ED-4624-87F5-FEBCD6BABE88}" type="parTrans" cxnId="{F317D42F-66DE-43A3-9E70-C8E8A8A7D7EC}">
      <dgm:prSet/>
      <dgm:spPr/>
      <dgm:t>
        <a:bodyPr/>
        <a:lstStyle/>
        <a:p>
          <a:endParaRPr lang="en-US"/>
        </a:p>
      </dgm:t>
    </dgm:pt>
    <dgm:pt modelId="{8A62AF55-691B-40F8-A783-2C8241FC1B39}" type="sibTrans" cxnId="{F317D42F-66DE-43A3-9E70-C8E8A8A7D7EC}">
      <dgm:prSet/>
      <dgm:spPr/>
      <dgm:t>
        <a:bodyPr/>
        <a:lstStyle/>
        <a:p>
          <a:endParaRPr lang="en-US"/>
        </a:p>
      </dgm:t>
    </dgm:pt>
    <dgm:pt modelId="{36F7BEDA-CF43-4361-A4E6-3B12615F4390}">
      <dgm:prSet phldrT="[Text]"/>
      <dgm:spPr/>
      <dgm:t>
        <a:bodyPr/>
        <a:lstStyle/>
        <a:p>
          <a:r>
            <a:rPr lang="en-US" dirty="0" smtClean="0"/>
            <a:t>Rectangular window</a:t>
          </a:r>
          <a:endParaRPr lang="en-US" dirty="0"/>
        </a:p>
      </dgm:t>
    </dgm:pt>
    <dgm:pt modelId="{3728A2D5-AFB9-4B2E-8CA6-6469422825DC}" type="parTrans" cxnId="{E43EDD87-9009-4C5B-9E11-643C13AE044A}">
      <dgm:prSet/>
      <dgm:spPr/>
      <dgm:t>
        <a:bodyPr/>
        <a:lstStyle/>
        <a:p>
          <a:endParaRPr lang="en-US"/>
        </a:p>
      </dgm:t>
    </dgm:pt>
    <dgm:pt modelId="{E2E706C9-1EEC-45DE-992F-0155F35F0BF7}" type="sibTrans" cxnId="{E43EDD87-9009-4C5B-9E11-643C13AE044A}">
      <dgm:prSet/>
      <dgm:spPr/>
      <dgm:t>
        <a:bodyPr/>
        <a:lstStyle/>
        <a:p>
          <a:endParaRPr lang="en-US"/>
        </a:p>
      </dgm:t>
    </dgm:pt>
    <dgm:pt modelId="{754AC691-B694-41C1-ACA1-9758073AC9DF}">
      <dgm:prSet phldrT="[Text]"/>
      <dgm:spPr/>
      <dgm:t>
        <a:bodyPr/>
        <a:lstStyle/>
        <a:p>
          <a:r>
            <a:rPr lang="en-US" dirty="0" smtClean="0"/>
            <a:t>Rectangular window with rounded corners</a:t>
          </a:r>
          <a:endParaRPr lang="en-US" dirty="0"/>
        </a:p>
      </dgm:t>
    </dgm:pt>
    <dgm:pt modelId="{F790AD80-0314-4392-A392-DD837E709C2F}" type="parTrans" cxnId="{2A52146C-ABAA-41DA-B809-CAD972644823}">
      <dgm:prSet/>
      <dgm:spPr/>
      <dgm:t>
        <a:bodyPr/>
        <a:lstStyle/>
        <a:p>
          <a:endParaRPr lang="en-US"/>
        </a:p>
      </dgm:t>
    </dgm:pt>
    <dgm:pt modelId="{42BB8D48-E8C3-45D1-882C-445E86C48518}" type="sibTrans" cxnId="{2A52146C-ABAA-41DA-B809-CAD972644823}">
      <dgm:prSet/>
      <dgm:spPr/>
      <dgm:t>
        <a:bodyPr/>
        <a:lstStyle/>
        <a:p>
          <a:endParaRPr lang="en-US"/>
        </a:p>
      </dgm:t>
    </dgm:pt>
    <dgm:pt modelId="{B7E90ECB-6690-49E7-944E-BAC6818A7A84}" type="pres">
      <dgm:prSet presAssocID="{89914AAA-6992-4B32-9E59-1CBB9573AF2F}" presName="layout" presStyleCnt="0">
        <dgm:presLayoutVars>
          <dgm:chMax/>
          <dgm:chPref/>
          <dgm:dir/>
          <dgm:animOne val="branch"/>
          <dgm:animLvl val="lvl"/>
          <dgm:resizeHandles/>
        </dgm:presLayoutVars>
      </dgm:prSet>
      <dgm:spPr/>
      <dgm:t>
        <a:bodyPr/>
        <a:lstStyle/>
        <a:p>
          <a:endParaRPr lang="en-US"/>
        </a:p>
      </dgm:t>
    </dgm:pt>
    <dgm:pt modelId="{62464C3A-8799-4988-9C6D-1306D21FF133}" type="pres">
      <dgm:prSet presAssocID="{62CE9D08-A85D-4941-BB63-30E6F7134CA3}" presName="root" presStyleCnt="0">
        <dgm:presLayoutVars>
          <dgm:chMax/>
          <dgm:chPref val="4"/>
        </dgm:presLayoutVars>
      </dgm:prSet>
      <dgm:spPr/>
      <dgm:t>
        <a:bodyPr/>
        <a:lstStyle/>
        <a:p>
          <a:endParaRPr lang="en-US"/>
        </a:p>
      </dgm:t>
    </dgm:pt>
    <dgm:pt modelId="{690B3C92-5767-4D2E-83C1-0FF2B06BB446}" type="pres">
      <dgm:prSet presAssocID="{62CE9D08-A85D-4941-BB63-30E6F7134CA3}" presName="rootComposite" presStyleCnt="0">
        <dgm:presLayoutVars/>
      </dgm:prSet>
      <dgm:spPr/>
      <dgm:t>
        <a:bodyPr/>
        <a:lstStyle/>
        <a:p>
          <a:endParaRPr lang="en-US"/>
        </a:p>
      </dgm:t>
    </dgm:pt>
    <dgm:pt modelId="{7E3F3D24-E826-41C4-BE29-B6AF42C04CB4}" type="pres">
      <dgm:prSet presAssocID="{62CE9D08-A85D-4941-BB63-30E6F7134CA3}" presName="rootText" presStyleLbl="node0" presStyleIdx="0" presStyleCnt="1" custScaleY="72375">
        <dgm:presLayoutVars>
          <dgm:chMax/>
          <dgm:chPref val="4"/>
        </dgm:presLayoutVars>
      </dgm:prSet>
      <dgm:spPr/>
      <dgm:t>
        <a:bodyPr/>
        <a:lstStyle/>
        <a:p>
          <a:endParaRPr lang="en-US"/>
        </a:p>
      </dgm:t>
    </dgm:pt>
    <dgm:pt modelId="{39F43104-34B5-4152-A52D-B2427B13E9FC}" type="pres">
      <dgm:prSet presAssocID="{62CE9D08-A85D-4941-BB63-30E6F7134CA3}" presName="childShape" presStyleCnt="0">
        <dgm:presLayoutVars>
          <dgm:chMax val="0"/>
          <dgm:chPref val="0"/>
        </dgm:presLayoutVars>
      </dgm:prSet>
      <dgm:spPr/>
      <dgm:t>
        <a:bodyPr/>
        <a:lstStyle/>
        <a:p>
          <a:endParaRPr lang="en-US"/>
        </a:p>
      </dgm:t>
    </dgm:pt>
    <dgm:pt modelId="{5E3CBF37-AE40-4777-A5F5-13415F0B534E}" type="pres">
      <dgm:prSet presAssocID="{36F7BEDA-CF43-4361-A4E6-3B12615F4390}" presName="childComposite" presStyleCnt="0">
        <dgm:presLayoutVars>
          <dgm:chMax val="0"/>
          <dgm:chPref val="0"/>
        </dgm:presLayoutVars>
      </dgm:prSet>
      <dgm:spPr/>
      <dgm:t>
        <a:bodyPr/>
        <a:lstStyle/>
        <a:p>
          <a:endParaRPr lang="en-US"/>
        </a:p>
      </dgm:t>
    </dgm:pt>
    <dgm:pt modelId="{1DE672CC-B80C-40D3-87E0-3C153064B337}" type="pres">
      <dgm:prSet presAssocID="{36F7BEDA-CF43-4361-A4E6-3B12615F4390}" presName="Image" presStyleLbl="node1" presStyleIdx="0" presStyleCnt="2" custScaleX="185831"/>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7D4CC0AC-EE20-447A-BBED-D54CAA2ABFD6}" type="pres">
      <dgm:prSet presAssocID="{36F7BEDA-CF43-4361-A4E6-3B12615F4390}" presName="childText" presStyleLbl="lnNode1" presStyleIdx="0" presStyleCnt="2" custScaleX="80714">
        <dgm:presLayoutVars>
          <dgm:chMax val="0"/>
          <dgm:chPref val="0"/>
          <dgm:bulletEnabled val="1"/>
        </dgm:presLayoutVars>
      </dgm:prSet>
      <dgm:spPr>
        <a:prstGeom prst="rect">
          <a:avLst/>
        </a:prstGeom>
      </dgm:spPr>
      <dgm:t>
        <a:bodyPr/>
        <a:lstStyle/>
        <a:p>
          <a:endParaRPr lang="en-US"/>
        </a:p>
      </dgm:t>
    </dgm:pt>
    <dgm:pt modelId="{73BAC410-A76D-419A-B340-A34E8D78F72E}" type="pres">
      <dgm:prSet presAssocID="{754AC691-B694-41C1-ACA1-9758073AC9DF}" presName="childComposite" presStyleCnt="0">
        <dgm:presLayoutVars>
          <dgm:chMax val="0"/>
          <dgm:chPref val="0"/>
        </dgm:presLayoutVars>
      </dgm:prSet>
      <dgm:spPr/>
      <dgm:t>
        <a:bodyPr/>
        <a:lstStyle/>
        <a:p>
          <a:endParaRPr lang="en-US"/>
        </a:p>
      </dgm:t>
    </dgm:pt>
    <dgm:pt modelId="{A4C3D1B2-556F-44B7-A44E-9CB0ED1E22FB}" type="pres">
      <dgm:prSet presAssocID="{754AC691-B694-41C1-ACA1-9758073AC9DF}" presName="Image" presStyleLbl="node1" presStyleIdx="1" presStyleCnt="2" custScaleX="185831"/>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1F20ED62-4038-439C-8EE8-D8ED065C3E1F}" type="pres">
      <dgm:prSet presAssocID="{754AC691-B694-41C1-ACA1-9758073AC9DF}" presName="childText" presStyleLbl="lnNode1" presStyleIdx="1" presStyleCnt="2" custScaleX="80714">
        <dgm:presLayoutVars>
          <dgm:chMax val="0"/>
          <dgm:chPref val="0"/>
          <dgm:bulletEnabled val="1"/>
        </dgm:presLayoutVars>
      </dgm:prSet>
      <dgm:spPr/>
      <dgm:t>
        <a:bodyPr/>
        <a:lstStyle/>
        <a:p>
          <a:endParaRPr lang="en-US"/>
        </a:p>
      </dgm:t>
    </dgm:pt>
  </dgm:ptLst>
  <dgm:cxnLst>
    <dgm:cxn modelId="{F317D42F-66DE-43A3-9E70-C8E8A8A7D7EC}" srcId="{89914AAA-6992-4B32-9E59-1CBB9573AF2F}" destId="{62CE9D08-A85D-4941-BB63-30E6F7134CA3}" srcOrd="0" destOrd="0" parTransId="{F5C2E4DC-35ED-4624-87F5-FEBCD6BABE88}" sibTransId="{8A62AF55-691B-40F8-A783-2C8241FC1B39}"/>
    <dgm:cxn modelId="{E43EDD87-9009-4C5B-9E11-643C13AE044A}" srcId="{62CE9D08-A85D-4941-BB63-30E6F7134CA3}" destId="{36F7BEDA-CF43-4361-A4E6-3B12615F4390}" srcOrd="0" destOrd="0" parTransId="{3728A2D5-AFB9-4B2E-8CA6-6469422825DC}" sibTransId="{E2E706C9-1EEC-45DE-992F-0155F35F0BF7}"/>
    <dgm:cxn modelId="{6BB13F70-17E8-47A8-923B-7E7E9499A004}" type="presOf" srcId="{754AC691-B694-41C1-ACA1-9758073AC9DF}" destId="{1F20ED62-4038-439C-8EE8-D8ED065C3E1F}" srcOrd="0" destOrd="0" presId="urn:microsoft.com/office/officeart/2008/layout/PictureAccentList"/>
    <dgm:cxn modelId="{C91745A5-8689-4F19-850D-5E85E5A5D91C}" type="presOf" srcId="{89914AAA-6992-4B32-9E59-1CBB9573AF2F}" destId="{B7E90ECB-6690-49E7-944E-BAC6818A7A84}" srcOrd="0" destOrd="0" presId="urn:microsoft.com/office/officeart/2008/layout/PictureAccentList"/>
    <dgm:cxn modelId="{2A52146C-ABAA-41DA-B809-CAD972644823}" srcId="{62CE9D08-A85D-4941-BB63-30E6F7134CA3}" destId="{754AC691-B694-41C1-ACA1-9758073AC9DF}" srcOrd="1" destOrd="0" parTransId="{F790AD80-0314-4392-A392-DD837E709C2F}" sibTransId="{42BB8D48-E8C3-45D1-882C-445E86C48518}"/>
    <dgm:cxn modelId="{ADED088C-B46A-43C8-899A-8F5C6613E1A2}" type="presOf" srcId="{36F7BEDA-CF43-4361-A4E6-3B12615F4390}" destId="{7D4CC0AC-EE20-447A-BBED-D54CAA2ABFD6}" srcOrd="0" destOrd="0" presId="urn:microsoft.com/office/officeart/2008/layout/PictureAccentList"/>
    <dgm:cxn modelId="{1584290D-E9BD-4EC3-BC76-7C38EE14C488}" type="presOf" srcId="{62CE9D08-A85D-4941-BB63-30E6F7134CA3}" destId="{7E3F3D24-E826-41C4-BE29-B6AF42C04CB4}" srcOrd="0" destOrd="0" presId="urn:microsoft.com/office/officeart/2008/layout/PictureAccentList"/>
    <dgm:cxn modelId="{65D92E76-FA2E-4423-8CFE-CE0F1ED2B88B}" type="presParOf" srcId="{B7E90ECB-6690-49E7-944E-BAC6818A7A84}" destId="{62464C3A-8799-4988-9C6D-1306D21FF133}" srcOrd="0" destOrd="0" presId="urn:microsoft.com/office/officeart/2008/layout/PictureAccentList"/>
    <dgm:cxn modelId="{EBF6C59B-21ED-4C01-AC5F-C48E631BB558}" type="presParOf" srcId="{62464C3A-8799-4988-9C6D-1306D21FF133}" destId="{690B3C92-5767-4D2E-83C1-0FF2B06BB446}" srcOrd="0" destOrd="0" presId="urn:microsoft.com/office/officeart/2008/layout/PictureAccentList"/>
    <dgm:cxn modelId="{74772EE8-DF61-45F5-A5D6-5FE191B3661E}" type="presParOf" srcId="{690B3C92-5767-4D2E-83C1-0FF2B06BB446}" destId="{7E3F3D24-E826-41C4-BE29-B6AF42C04CB4}" srcOrd="0" destOrd="0" presId="urn:microsoft.com/office/officeart/2008/layout/PictureAccentList"/>
    <dgm:cxn modelId="{7A7ADB19-3FD0-412C-B95A-65320FE699A0}" type="presParOf" srcId="{62464C3A-8799-4988-9C6D-1306D21FF133}" destId="{39F43104-34B5-4152-A52D-B2427B13E9FC}" srcOrd="1" destOrd="0" presId="urn:microsoft.com/office/officeart/2008/layout/PictureAccentList"/>
    <dgm:cxn modelId="{5EC8C223-42B0-4F22-A897-4AF2DBDFAB99}" type="presParOf" srcId="{39F43104-34B5-4152-A52D-B2427B13E9FC}" destId="{5E3CBF37-AE40-4777-A5F5-13415F0B534E}" srcOrd="0" destOrd="0" presId="urn:microsoft.com/office/officeart/2008/layout/PictureAccentList"/>
    <dgm:cxn modelId="{735B7A07-896D-4FA1-B14D-2546F5A06336}" type="presParOf" srcId="{5E3CBF37-AE40-4777-A5F5-13415F0B534E}" destId="{1DE672CC-B80C-40D3-87E0-3C153064B337}" srcOrd="0" destOrd="0" presId="urn:microsoft.com/office/officeart/2008/layout/PictureAccentList"/>
    <dgm:cxn modelId="{E3FC97A5-E069-44E7-BED3-9052D16F75AF}" type="presParOf" srcId="{5E3CBF37-AE40-4777-A5F5-13415F0B534E}" destId="{7D4CC0AC-EE20-447A-BBED-D54CAA2ABFD6}" srcOrd="1" destOrd="0" presId="urn:microsoft.com/office/officeart/2008/layout/PictureAccentList"/>
    <dgm:cxn modelId="{0090FE6A-5912-460F-8741-1873C5EE6A82}" type="presParOf" srcId="{39F43104-34B5-4152-A52D-B2427B13E9FC}" destId="{73BAC410-A76D-419A-B340-A34E8D78F72E}" srcOrd="1" destOrd="0" presId="urn:microsoft.com/office/officeart/2008/layout/PictureAccentList"/>
    <dgm:cxn modelId="{047A8A0F-6B2A-4566-9AAE-785930073831}" type="presParOf" srcId="{73BAC410-A76D-419A-B340-A34E8D78F72E}" destId="{A4C3D1B2-556F-44B7-A44E-9CB0ED1E22FB}" srcOrd="0" destOrd="0" presId="urn:microsoft.com/office/officeart/2008/layout/PictureAccentList"/>
    <dgm:cxn modelId="{6ABBAE83-80C7-4D22-84D8-49E70830872A}" type="presParOf" srcId="{73BAC410-A76D-419A-B340-A34E8D78F72E}" destId="{1F20ED62-4038-439C-8EE8-D8ED065C3E1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B95C60-AE3D-4AE8-A2B9-26E1F48A737C}" type="doc">
      <dgm:prSet loTypeId="urn:microsoft.com/office/officeart/2009/3/layout/PlusandMinus" loCatId="relationship" qsTypeId="urn:microsoft.com/office/officeart/2005/8/quickstyle/simple2" qsCatId="simple" csTypeId="urn:microsoft.com/office/officeart/2005/8/colors/colorful2" csCatId="colorful"/>
      <dgm:spPr/>
      <dgm:t>
        <a:bodyPr/>
        <a:lstStyle/>
        <a:p>
          <a:endParaRPr lang="en-US"/>
        </a:p>
      </dgm:t>
    </dgm:pt>
    <dgm:pt modelId="{9DDAB6B4-3A46-4446-A5D3-C137CD88CB00}">
      <dgm:prSet/>
      <dgm:spPr/>
      <dgm:t>
        <a:bodyPr/>
        <a:lstStyle/>
        <a:p>
          <a:pPr rtl="0"/>
          <a:r>
            <a:rPr lang="en-US" dirty="0" smtClean="0">
              <a:solidFill>
                <a:schemeClr val="bg1"/>
              </a:solidFill>
            </a:rPr>
            <a:t>Supported in Silverlight 4</a:t>
          </a:r>
          <a:endParaRPr lang="en-US" dirty="0">
            <a:solidFill>
              <a:schemeClr val="bg1"/>
            </a:solidFill>
          </a:endParaRPr>
        </a:p>
      </dgm:t>
    </dgm:pt>
    <dgm:pt modelId="{5EA9676E-C602-42FF-AE1C-134C8F595836}" type="parTrans" cxnId="{A4873B3D-0642-4F86-8699-7E12B1F3DFDB}">
      <dgm:prSet/>
      <dgm:spPr/>
      <dgm:t>
        <a:bodyPr/>
        <a:lstStyle/>
        <a:p>
          <a:endParaRPr lang="en-US"/>
        </a:p>
      </dgm:t>
    </dgm:pt>
    <dgm:pt modelId="{5EA5EC6F-5603-457C-AAF7-232E66837B0E}" type="sibTrans" cxnId="{A4873B3D-0642-4F86-8699-7E12B1F3DFDB}">
      <dgm:prSet/>
      <dgm:spPr/>
      <dgm:t>
        <a:bodyPr/>
        <a:lstStyle/>
        <a:p>
          <a:endParaRPr lang="en-US"/>
        </a:p>
      </dgm:t>
    </dgm:pt>
    <dgm:pt modelId="{3A9BD0DB-F852-4984-88F8-3EBF8B076BE5}">
      <dgm:prSet/>
      <dgm:spPr/>
      <dgm:t>
        <a:bodyPr/>
        <a:lstStyle/>
        <a:p>
          <a:pPr rtl="0"/>
          <a:r>
            <a:rPr lang="en-US" dirty="0" smtClean="0">
              <a:solidFill>
                <a:schemeClr val="bg1"/>
              </a:solidFill>
            </a:rPr>
            <a:t>Property get/set, indexed property get/set </a:t>
          </a:r>
          <a:endParaRPr lang="en-US" dirty="0">
            <a:solidFill>
              <a:schemeClr val="bg1"/>
            </a:solidFill>
          </a:endParaRPr>
        </a:p>
      </dgm:t>
    </dgm:pt>
    <dgm:pt modelId="{029E73FA-08AA-44D2-9781-F8716D525DFB}" type="parTrans" cxnId="{F7E49E16-0F53-4C37-9CD8-2B2F3EBFC4D8}">
      <dgm:prSet/>
      <dgm:spPr/>
      <dgm:t>
        <a:bodyPr/>
        <a:lstStyle/>
        <a:p>
          <a:endParaRPr lang="en-US"/>
        </a:p>
      </dgm:t>
    </dgm:pt>
    <dgm:pt modelId="{9C6F6DCF-2859-43F7-8B15-52CD0D22E95A}" type="sibTrans" cxnId="{F7E49E16-0F53-4C37-9CD8-2B2F3EBFC4D8}">
      <dgm:prSet/>
      <dgm:spPr/>
      <dgm:t>
        <a:bodyPr/>
        <a:lstStyle/>
        <a:p>
          <a:endParaRPr lang="en-US"/>
        </a:p>
      </dgm:t>
    </dgm:pt>
    <dgm:pt modelId="{35FAAC9C-25B2-49B8-85D7-FA9B916BF1E7}">
      <dgm:prSet/>
      <dgm:spPr/>
      <dgm:t>
        <a:bodyPr/>
        <a:lstStyle/>
        <a:p>
          <a:pPr rtl="0"/>
          <a:r>
            <a:rPr lang="en-US" dirty="0" smtClean="0">
              <a:solidFill>
                <a:schemeClr val="bg1"/>
              </a:solidFill>
            </a:rPr>
            <a:t>Positional and optional parameters</a:t>
          </a:r>
          <a:endParaRPr lang="en-US" dirty="0">
            <a:solidFill>
              <a:schemeClr val="bg1"/>
            </a:solidFill>
          </a:endParaRPr>
        </a:p>
      </dgm:t>
    </dgm:pt>
    <dgm:pt modelId="{926162E3-2BB9-4A36-85D5-67B79E09EAF0}" type="parTrans" cxnId="{5D3243C3-7224-458C-A574-96ACA17CD903}">
      <dgm:prSet/>
      <dgm:spPr/>
      <dgm:t>
        <a:bodyPr/>
        <a:lstStyle/>
        <a:p>
          <a:endParaRPr lang="en-US"/>
        </a:p>
      </dgm:t>
    </dgm:pt>
    <dgm:pt modelId="{79B4381A-9EBA-4FA6-B346-DE0A0F193953}" type="sibTrans" cxnId="{5D3243C3-7224-458C-A574-96ACA17CD903}">
      <dgm:prSet/>
      <dgm:spPr/>
      <dgm:t>
        <a:bodyPr/>
        <a:lstStyle/>
        <a:p>
          <a:endParaRPr lang="en-US"/>
        </a:p>
      </dgm:t>
    </dgm:pt>
    <dgm:pt modelId="{EB9F9BBE-E0BA-4BB4-9DC5-1B65A44E4124}">
      <dgm:prSet/>
      <dgm:spPr/>
      <dgm:t>
        <a:bodyPr/>
        <a:lstStyle/>
        <a:p>
          <a:pPr rtl="0"/>
          <a:r>
            <a:rPr lang="en-US" dirty="0" smtClean="0">
              <a:solidFill>
                <a:schemeClr val="bg1"/>
              </a:solidFill>
            </a:rPr>
            <a:t>Support by-ref and by-value</a:t>
          </a:r>
          <a:endParaRPr lang="en-US" dirty="0">
            <a:solidFill>
              <a:schemeClr val="bg1"/>
            </a:solidFill>
          </a:endParaRPr>
        </a:p>
      </dgm:t>
    </dgm:pt>
    <dgm:pt modelId="{BF686411-1468-4CAF-8FD4-56E95890AA8A}" type="parTrans" cxnId="{54651CAE-3B4A-4C94-8BBA-31C611E71352}">
      <dgm:prSet/>
      <dgm:spPr/>
      <dgm:t>
        <a:bodyPr/>
        <a:lstStyle/>
        <a:p>
          <a:endParaRPr lang="en-US"/>
        </a:p>
      </dgm:t>
    </dgm:pt>
    <dgm:pt modelId="{0F773D53-1FC6-4DA7-9956-7D1EC34B04B0}" type="sibTrans" cxnId="{54651CAE-3B4A-4C94-8BBA-31C611E71352}">
      <dgm:prSet/>
      <dgm:spPr/>
      <dgm:t>
        <a:bodyPr/>
        <a:lstStyle/>
        <a:p>
          <a:endParaRPr lang="en-US"/>
        </a:p>
      </dgm:t>
    </dgm:pt>
    <dgm:pt modelId="{8B5B6ACC-D1BF-43ED-9E81-643F821DC688}">
      <dgm:prSet/>
      <dgm:spPr/>
      <dgm:t>
        <a:bodyPr/>
        <a:lstStyle/>
        <a:p>
          <a:pPr rtl="0"/>
          <a:r>
            <a:rPr lang="en-US" dirty="0" smtClean="0">
              <a:solidFill>
                <a:schemeClr val="bg1"/>
              </a:solidFill>
            </a:rPr>
            <a:t>In </a:t>
          </a:r>
          <a:r>
            <a:rPr lang="en-US" dirty="0" err="1" smtClean="0">
              <a:solidFill>
                <a:schemeClr val="bg1"/>
              </a:solidFill>
            </a:rPr>
            <a:t>proc</a:t>
          </a:r>
          <a:r>
            <a:rPr lang="en-US" dirty="0" smtClean="0">
              <a:solidFill>
                <a:schemeClr val="bg1"/>
              </a:solidFill>
            </a:rPr>
            <a:t> and out of </a:t>
          </a:r>
          <a:r>
            <a:rPr lang="en-US" dirty="0" err="1" smtClean="0">
              <a:solidFill>
                <a:schemeClr val="bg1"/>
              </a:solidFill>
            </a:rPr>
            <a:t>proc</a:t>
          </a:r>
          <a:r>
            <a:rPr lang="en-US" dirty="0" smtClean="0">
              <a:solidFill>
                <a:schemeClr val="bg1"/>
              </a:solidFill>
            </a:rPr>
            <a:t> servers</a:t>
          </a:r>
          <a:endParaRPr lang="en-US" dirty="0">
            <a:solidFill>
              <a:schemeClr val="bg1"/>
            </a:solidFill>
          </a:endParaRPr>
        </a:p>
      </dgm:t>
    </dgm:pt>
    <dgm:pt modelId="{E7B6C849-8464-4F53-92D5-2DBDB80E7BE5}" type="parTrans" cxnId="{FBB09684-4D40-4C7D-9284-5D2060861BDA}">
      <dgm:prSet/>
      <dgm:spPr/>
      <dgm:t>
        <a:bodyPr/>
        <a:lstStyle/>
        <a:p>
          <a:endParaRPr lang="en-US"/>
        </a:p>
      </dgm:t>
    </dgm:pt>
    <dgm:pt modelId="{7204DD03-D13F-4DE3-9E8A-40632EFEEB58}" type="sibTrans" cxnId="{FBB09684-4D40-4C7D-9284-5D2060861BDA}">
      <dgm:prSet/>
      <dgm:spPr/>
      <dgm:t>
        <a:bodyPr/>
        <a:lstStyle/>
        <a:p>
          <a:endParaRPr lang="en-US"/>
        </a:p>
      </dgm:t>
    </dgm:pt>
    <dgm:pt modelId="{D6EEC329-C7DE-4B36-B754-49A9CB36B0A0}">
      <dgm:prSet/>
      <dgm:spPr/>
      <dgm:t>
        <a:bodyPr/>
        <a:lstStyle/>
        <a:p>
          <a:pPr rtl="0"/>
          <a:r>
            <a:rPr lang="en-US" dirty="0" smtClean="0">
              <a:solidFill>
                <a:schemeClr val="bg1"/>
              </a:solidFill>
            </a:rPr>
            <a:t>Support for basic data types</a:t>
          </a:r>
          <a:endParaRPr lang="en-US" dirty="0">
            <a:solidFill>
              <a:schemeClr val="bg1"/>
            </a:solidFill>
          </a:endParaRPr>
        </a:p>
      </dgm:t>
    </dgm:pt>
    <dgm:pt modelId="{26AD7897-CA76-4268-A4D0-348C3280A1D6}" type="parTrans" cxnId="{EB17CCDB-CD0C-4723-9E88-6A378B59450C}">
      <dgm:prSet/>
      <dgm:spPr/>
      <dgm:t>
        <a:bodyPr/>
        <a:lstStyle/>
        <a:p>
          <a:endParaRPr lang="en-US"/>
        </a:p>
      </dgm:t>
    </dgm:pt>
    <dgm:pt modelId="{29C9EB91-4D11-4BC5-A6EC-4677B1FC6327}" type="sibTrans" cxnId="{EB17CCDB-CD0C-4723-9E88-6A378B59450C}">
      <dgm:prSet/>
      <dgm:spPr/>
      <dgm:t>
        <a:bodyPr/>
        <a:lstStyle/>
        <a:p>
          <a:endParaRPr lang="en-US"/>
        </a:p>
      </dgm:t>
    </dgm:pt>
    <dgm:pt modelId="{02EEA1B9-2E60-4C8D-AC8C-537BD10EA0B9}">
      <dgm:prSet/>
      <dgm:spPr/>
      <dgm:t>
        <a:bodyPr/>
        <a:lstStyle/>
        <a:p>
          <a:pPr rtl="0"/>
          <a:r>
            <a:rPr lang="en-US" dirty="0" smtClean="0">
              <a:solidFill>
                <a:schemeClr val="bg1"/>
              </a:solidFill>
            </a:rPr>
            <a:t>VARIANT, BSTR, SAFEARRAY, </a:t>
          </a:r>
          <a:r>
            <a:rPr lang="en-US" dirty="0" err="1" smtClean="0">
              <a:solidFill>
                <a:schemeClr val="bg1"/>
              </a:solidFill>
            </a:rPr>
            <a:t>IEnumVARIANT</a:t>
          </a:r>
          <a:endParaRPr lang="en-US" dirty="0">
            <a:solidFill>
              <a:schemeClr val="bg1"/>
            </a:solidFill>
          </a:endParaRPr>
        </a:p>
      </dgm:t>
    </dgm:pt>
    <dgm:pt modelId="{C00763DB-9706-477C-ADA5-C4B07097AB15}" type="parTrans" cxnId="{6EFD566E-703B-4D02-A091-D08A452774ED}">
      <dgm:prSet/>
      <dgm:spPr/>
      <dgm:t>
        <a:bodyPr/>
        <a:lstStyle/>
        <a:p>
          <a:endParaRPr lang="en-US"/>
        </a:p>
      </dgm:t>
    </dgm:pt>
    <dgm:pt modelId="{982764C8-15E8-4947-8CDF-A8F30283B0C8}" type="sibTrans" cxnId="{6EFD566E-703B-4D02-A091-D08A452774ED}">
      <dgm:prSet/>
      <dgm:spPr/>
      <dgm:t>
        <a:bodyPr/>
        <a:lstStyle/>
        <a:p>
          <a:endParaRPr lang="en-US"/>
        </a:p>
      </dgm:t>
    </dgm:pt>
    <dgm:pt modelId="{2793E2FE-2ACD-4F04-8652-D1CC3BB9B215}">
      <dgm:prSet/>
      <dgm:spPr/>
      <dgm:t>
        <a:bodyPr/>
        <a:lstStyle/>
        <a:p>
          <a:pPr rtl="0"/>
          <a:r>
            <a:rPr lang="en-US" dirty="0" smtClean="0">
              <a:solidFill>
                <a:schemeClr val="bg1"/>
              </a:solidFill>
            </a:rPr>
            <a:t>Silverlight app as event sink</a:t>
          </a:r>
          <a:endParaRPr lang="en-US" dirty="0">
            <a:solidFill>
              <a:schemeClr val="bg1"/>
            </a:solidFill>
          </a:endParaRPr>
        </a:p>
      </dgm:t>
    </dgm:pt>
    <dgm:pt modelId="{B37AAA0D-DA6E-413B-B9A8-04538B28DD72}" type="parTrans" cxnId="{4933E5A2-8CCA-46F0-BEDE-2F38BDD2D329}">
      <dgm:prSet/>
      <dgm:spPr/>
      <dgm:t>
        <a:bodyPr/>
        <a:lstStyle/>
        <a:p>
          <a:endParaRPr lang="en-US"/>
        </a:p>
      </dgm:t>
    </dgm:pt>
    <dgm:pt modelId="{11B30886-7E85-496D-A6D3-3ABF4C41D13A}" type="sibTrans" cxnId="{4933E5A2-8CCA-46F0-BEDE-2F38BDD2D329}">
      <dgm:prSet/>
      <dgm:spPr/>
      <dgm:t>
        <a:bodyPr/>
        <a:lstStyle/>
        <a:p>
          <a:endParaRPr lang="en-US"/>
        </a:p>
      </dgm:t>
    </dgm:pt>
    <dgm:pt modelId="{EBFAD21C-BE4D-47F3-B9BB-DBBE46A1CCE8}">
      <dgm:prSet/>
      <dgm:spPr/>
      <dgm:t>
        <a:bodyPr/>
        <a:lstStyle/>
        <a:p>
          <a:pPr rtl="0"/>
          <a:r>
            <a:rPr lang="en-US" dirty="0" smtClean="0">
              <a:solidFill>
                <a:schemeClr val="bg1"/>
              </a:solidFill>
            </a:rPr>
            <a:t>Not in Silverlight 4</a:t>
          </a:r>
          <a:endParaRPr lang="en-US" dirty="0">
            <a:solidFill>
              <a:schemeClr val="bg1"/>
            </a:solidFill>
          </a:endParaRPr>
        </a:p>
      </dgm:t>
    </dgm:pt>
    <dgm:pt modelId="{4C7D64ED-81A8-4C86-8159-2E8406222343}" type="parTrans" cxnId="{63B3DCBF-3601-486C-BBF0-D14810F8B63A}">
      <dgm:prSet/>
      <dgm:spPr/>
      <dgm:t>
        <a:bodyPr/>
        <a:lstStyle/>
        <a:p>
          <a:endParaRPr lang="en-US"/>
        </a:p>
      </dgm:t>
    </dgm:pt>
    <dgm:pt modelId="{31B16D81-A427-45E2-9CDA-0876AD4E0EA9}" type="sibTrans" cxnId="{63B3DCBF-3601-486C-BBF0-D14810F8B63A}">
      <dgm:prSet/>
      <dgm:spPr/>
      <dgm:t>
        <a:bodyPr/>
        <a:lstStyle/>
        <a:p>
          <a:endParaRPr lang="en-US"/>
        </a:p>
      </dgm:t>
    </dgm:pt>
    <dgm:pt modelId="{102EB3AF-BFC5-49B3-9610-1B741D8723D4}">
      <dgm:prSet/>
      <dgm:spPr/>
      <dgm:t>
        <a:bodyPr/>
        <a:lstStyle/>
        <a:p>
          <a:pPr rtl="0"/>
          <a:r>
            <a:rPr lang="en-US" dirty="0" smtClean="0">
              <a:solidFill>
                <a:schemeClr val="bg1"/>
              </a:solidFill>
            </a:rPr>
            <a:t>Multi-dimensional arrays</a:t>
          </a:r>
          <a:endParaRPr lang="en-US" dirty="0">
            <a:solidFill>
              <a:schemeClr val="bg1"/>
            </a:solidFill>
          </a:endParaRPr>
        </a:p>
      </dgm:t>
    </dgm:pt>
    <dgm:pt modelId="{C1A3FCFF-0993-4943-9DA1-043ADB135697}" type="parTrans" cxnId="{C233CEA7-A37A-49B6-A2A9-4A54AF6B3DD6}">
      <dgm:prSet/>
      <dgm:spPr/>
      <dgm:t>
        <a:bodyPr/>
        <a:lstStyle/>
        <a:p>
          <a:endParaRPr lang="en-US"/>
        </a:p>
      </dgm:t>
    </dgm:pt>
    <dgm:pt modelId="{F8874261-88C4-42E4-A1F2-C262F9D1AF25}" type="sibTrans" cxnId="{C233CEA7-A37A-49B6-A2A9-4A54AF6B3DD6}">
      <dgm:prSet/>
      <dgm:spPr/>
      <dgm:t>
        <a:bodyPr/>
        <a:lstStyle/>
        <a:p>
          <a:endParaRPr lang="en-US"/>
        </a:p>
      </dgm:t>
    </dgm:pt>
    <dgm:pt modelId="{E8BC61A2-666B-4712-B7B7-8CB2EAA7410F}">
      <dgm:prSet/>
      <dgm:spPr/>
      <dgm:t>
        <a:bodyPr/>
        <a:lstStyle/>
        <a:p>
          <a:pPr rtl="0"/>
          <a:r>
            <a:rPr lang="en-US" dirty="0" smtClean="0">
              <a:solidFill>
                <a:schemeClr val="bg1"/>
              </a:solidFill>
            </a:rPr>
            <a:t>Named parameters </a:t>
          </a:r>
          <a:endParaRPr lang="en-US" dirty="0">
            <a:solidFill>
              <a:schemeClr val="bg1"/>
            </a:solidFill>
          </a:endParaRPr>
        </a:p>
      </dgm:t>
    </dgm:pt>
    <dgm:pt modelId="{6F3D1BE8-8B9D-4F50-B0A7-38F6D0720E3D}" type="parTrans" cxnId="{4B60A6C4-C0AD-4CE0-A8F2-BC012E466A3E}">
      <dgm:prSet/>
      <dgm:spPr/>
      <dgm:t>
        <a:bodyPr/>
        <a:lstStyle/>
        <a:p>
          <a:endParaRPr lang="en-US"/>
        </a:p>
      </dgm:t>
    </dgm:pt>
    <dgm:pt modelId="{CEB36CD1-B85E-48DB-9A75-CF6CE23C4C1F}" type="sibTrans" cxnId="{4B60A6C4-C0AD-4CE0-A8F2-BC012E466A3E}">
      <dgm:prSet/>
      <dgm:spPr/>
      <dgm:t>
        <a:bodyPr/>
        <a:lstStyle/>
        <a:p>
          <a:endParaRPr lang="en-US"/>
        </a:p>
      </dgm:t>
    </dgm:pt>
    <dgm:pt modelId="{5E7B555C-BD94-48F9-9259-6A9812851C30}">
      <dgm:prSet/>
      <dgm:spPr/>
      <dgm:t>
        <a:bodyPr/>
        <a:lstStyle/>
        <a:p>
          <a:pPr rtl="0"/>
          <a:r>
            <a:rPr lang="en-US" dirty="0" smtClean="0">
              <a:solidFill>
                <a:schemeClr val="bg1"/>
              </a:solidFill>
            </a:rPr>
            <a:t>Type Information</a:t>
          </a:r>
          <a:endParaRPr lang="en-US" dirty="0">
            <a:solidFill>
              <a:schemeClr val="bg1"/>
            </a:solidFill>
          </a:endParaRPr>
        </a:p>
      </dgm:t>
    </dgm:pt>
    <dgm:pt modelId="{8A4A2D46-216E-498D-ABF4-72B54D7EE28E}" type="parTrans" cxnId="{E85B8617-FB73-4699-9AA1-BE7384730AA2}">
      <dgm:prSet/>
      <dgm:spPr/>
      <dgm:t>
        <a:bodyPr/>
        <a:lstStyle/>
        <a:p>
          <a:endParaRPr lang="en-US"/>
        </a:p>
      </dgm:t>
    </dgm:pt>
    <dgm:pt modelId="{1DCE2C26-A562-45EC-95E0-6EA167E86AF3}" type="sibTrans" cxnId="{E85B8617-FB73-4699-9AA1-BE7384730AA2}">
      <dgm:prSet/>
      <dgm:spPr/>
      <dgm:t>
        <a:bodyPr/>
        <a:lstStyle/>
        <a:p>
          <a:endParaRPr lang="en-US"/>
        </a:p>
      </dgm:t>
    </dgm:pt>
    <dgm:pt modelId="{D96A98A8-2BF4-4D2F-B0B9-FAF58A6CDC85}">
      <dgm:prSet/>
      <dgm:spPr/>
      <dgm:t>
        <a:bodyPr/>
        <a:lstStyle/>
        <a:p>
          <a:pPr rtl="0"/>
          <a:r>
            <a:rPr lang="en-US" dirty="0" smtClean="0">
              <a:solidFill>
                <a:schemeClr val="bg1"/>
              </a:solidFill>
            </a:rPr>
            <a:t>Support for COM Elevation moniker</a:t>
          </a:r>
          <a:endParaRPr lang="en-US" dirty="0">
            <a:solidFill>
              <a:schemeClr val="bg1"/>
            </a:solidFill>
          </a:endParaRPr>
        </a:p>
      </dgm:t>
    </dgm:pt>
    <dgm:pt modelId="{DDE766F9-379F-4308-8768-3DBFEED9A2AA}" type="parTrans" cxnId="{4B75E08A-14B5-4DB0-9308-9B8BCDB89193}">
      <dgm:prSet/>
      <dgm:spPr/>
      <dgm:t>
        <a:bodyPr/>
        <a:lstStyle/>
        <a:p>
          <a:endParaRPr lang="en-US"/>
        </a:p>
      </dgm:t>
    </dgm:pt>
    <dgm:pt modelId="{A1159DF4-5AD6-412D-95CD-B9E806D6F065}" type="sibTrans" cxnId="{4B75E08A-14B5-4DB0-9308-9B8BCDB89193}">
      <dgm:prSet/>
      <dgm:spPr/>
      <dgm:t>
        <a:bodyPr/>
        <a:lstStyle/>
        <a:p>
          <a:endParaRPr lang="en-US"/>
        </a:p>
      </dgm:t>
    </dgm:pt>
    <dgm:pt modelId="{CDE92F5B-2E91-42B6-8D18-F540A142ED9A}" type="pres">
      <dgm:prSet presAssocID="{8EB95C60-AE3D-4AE8-A2B9-26E1F48A737C}" presName="Name0" presStyleCnt="0">
        <dgm:presLayoutVars>
          <dgm:chMax val="2"/>
          <dgm:chPref val="2"/>
          <dgm:dir/>
          <dgm:animOne/>
          <dgm:resizeHandles val="exact"/>
        </dgm:presLayoutVars>
      </dgm:prSet>
      <dgm:spPr/>
      <dgm:t>
        <a:bodyPr/>
        <a:lstStyle/>
        <a:p>
          <a:endParaRPr lang="en-US"/>
        </a:p>
      </dgm:t>
    </dgm:pt>
    <dgm:pt modelId="{CACEBCCC-C7FA-4410-9255-0C5CC03F1EC0}" type="pres">
      <dgm:prSet presAssocID="{8EB95C60-AE3D-4AE8-A2B9-26E1F48A737C}" presName="Background" presStyleLbl="bgImgPlace1" presStyleIdx="0" presStyleCnt="1"/>
      <dgm:spPr/>
    </dgm:pt>
    <dgm:pt modelId="{77ABCE6C-6397-4628-916F-5D3CCC5102D6}" type="pres">
      <dgm:prSet presAssocID="{8EB95C60-AE3D-4AE8-A2B9-26E1F48A737C}" presName="ParentText1" presStyleLbl="revTx" presStyleIdx="0" presStyleCnt="2">
        <dgm:presLayoutVars>
          <dgm:chMax val="0"/>
          <dgm:chPref val="0"/>
          <dgm:bulletEnabled val="1"/>
        </dgm:presLayoutVars>
      </dgm:prSet>
      <dgm:spPr/>
      <dgm:t>
        <a:bodyPr/>
        <a:lstStyle/>
        <a:p>
          <a:endParaRPr lang="en-US"/>
        </a:p>
      </dgm:t>
    </dgm:pt>
    <dgm:pt modelId="{5EF0E8CF-34EF-4307-BBB3-88D7A60857F4}" type="pres">
      <dgm:prSet presAssocID="{8EB95C60-AE3D-4AE8-A2B9-26E1F48A737C}" presName="ParentText2" presStyleLbl="revTx" presStyleIdx="1" presStyleCnt="2">
        <dgm:presLayoutVars>
          <dgm:chMax val="0"/>
          <dgm:chPref val="0"/>
          <dgm:bulletEnabled val="1"/>
        </dgm:presLayoutVars>
      </dgm:prSet>
      <dgm:spPr/>
      <dgm:t>
        <a:bodyPr/>
        <a:lstStyle/>
        <a:p>
          <a:endParaRPr lang="en-US"/>
        </a:p>
      </dgm:t>
    </dgm:pt>
    <dgm:pt modelId="{AF8A8C67-A7C2-48CC-9CBD-0547E8203F90}" type="pres">
      <dgm:prSet presAssocID="{8EB95C60-AE3D-4AE8-A2B9-26E1F48A737C}" presName="Plus" presStyleLbl="alignNode1" presStyleIdx="0" presStyleCnt="2"/>
      <dgm:spPr/>
    </dgm:pt>
    <dgm:pt modelId="{4D69606F-33A7-47CB-A8D2-72B400F1322A}" type="pres">
      <dgm:prSet presAssocID="{8EB95C60-AE3D-4AE8-A2B9-26E1F48A737C}" presName="Minus" presStyleLbl="alignNode1" presStyleIdx="1" presStyleCnt="2"/>
      <dgm:spPr/>
    </dgm:pt>
    <dgm:pt modelId="{988FB7EA-09F4-4ED8-9DC9-339A8537D7C5}" type="pres">
      <dgm:prSet presAssocID="{8EB95C60-AE3D-4AE8-A2B9-26E1F48A737C}" presName="Divider" presStyleLbl="parChTrans1D1" presStyleIdx="0" presStyleCnt="1"/>
      <dgm:spPr/>
    </dgm:pt>
  </dgm:ptLst>
  <dgm:cxnLst>
    <dgm:cxn modelId="{EB17CCDB-CD0C-4723-9E88-6A378B59450C}" srcId="{9DDAB6B4-3A46-4446-A5D3-C137CD88CB00}" destId="{D6EEC329-C7DE-4B36-B754-49A9CB36B0A0}" srcOrd="4" destOrd="0" parTransId="{26AD7897-CA76-4268-A4D0-348C3280A1D6}" sibTransId="{29C9EB91-4D11-4BC5-A6EC-4677B1FC6327}"/>
    <dgm:cxn modelId="{67C86792-5322-424D-B740-E1F8AEF62FC4}" type="presOf" srcId="{D6EEC329-C7DE-4B36-B754-49A9CB36B0A0}" destId="{77ABCE6C-6397-4628-916F-5D3CCC5102D6}" srcOrd="0" destOrd="5" presId="urn:microsoft.com/office/officeart/2009/3/layout/PlusandMinus"/>
    <dgm:cxn modelId="{FEBCB7BC-2959-4CC6-B8EB-5D4D29C4C30D}" type="presOf" srcId="{EB9F9BBE-E0BA-4BB4-9DC5-1B65A44E4124}" destId="{77ABCE6C-6397-4628-916F-5D3CCC5102D6}" srcOrd="0" destOrd="3" presId="urn:microsoft.com/office/officeart/2009/3/layout/PlusandMinus"/>
    <dgm:cxn modelId="{A80DC208-B245-4DA5-8CAF-2A25A5F56E31}" type="presOf" srcId="{8B5B6ACC-D1BF-43ED-9E81-643F821DC688}" destId="{77ABCE6C-6397-4628-916F-5D3CCC5102D6}" srcOrd="0" destOrd="4" presId="urn:microsoft.com/office/officeart/2009/3/layout/PlusandMinus"/>
    <dgm:cxn modelId="{E74395D2-1E4F-496B-98A3-11D7798FF57F}" type="presOf" srcId="{5E7B555C-BD94-48F9-9259-6A9812851C30}" destId="{5EF0E8CF-34EF-4307-BBB3-88D7A60857F4}" srcOrd="0" destOrd="3" presId="urn:microsoft.com/office/officeart/2009/3/layout/PlusandMinus"/>
    <dgm:cxn modelId="{049B6159-CFE9-4393-8CD2-454FED6D6581}" type="presOf" srcId="{D96A98A8-2BF4-4D2F-B0B9-FAF58A6CDC85}" destId="{5EF0E8CF-34EF-4307-BBB3-88D7A60857F4}" srcOrd="0" destOrd="4" presId="urn:microsoft.com/office/officeart/2009/3/layout/PlusandMinus"/>
    <dgm:cxn modelId="{12C6D025-C7A2-44E9-B7B3-B92E06599041}" type="presOf" srcId="{102EB3AF-BFC5-49B3-9610-1B741D8723D4}" destId="{5EF0E8CF-34EF-4307-BBB3-88D7A60857F4}" srcOrd="0" destOrd="1" presId="urn:microsoft.com/office/officeart/2009/3/layout/PlusandMinus"/>
    <dgm:cxn modelId="{4933E5A2-8CCA-46F0-BEDE-2F38BDD2D329}" srcId="{9DDAB6B4-3A46-4446-A5D3-C137CD88CB00}" destId="{2793E2FE-2ACD-4F04-8652-D1CC3BB9B215}" srcOrd="5" destOrd="0" parTransId="{B37AAA0D-DA6E-413B-B9A8-04538B28DD72}" sibTransId="{11B30886-7E85-496D-A6D3-3ABF4C41D13A}"/>
    <dgm:cxn modelId="{B27CD375-CE47-4594-ACF2-14C833EB79EE}" type="presOf" srcId="{9DDAB6B4-3A46-4446-A5D3-C137CD88CB00}" destId="{77ABCE6C-6397-4628-916F-5D3CCC5102D6}" srcOrd="0" destOrd="0" presId="urn:microsoft.com/office/officeart/2009/3/layout/PlusandMinus"/>
    <dgm:cxn modelId="{F7E49E16-0F53-4C37-9CD8-2B2F3EBFC4D8}" srcId="{9DDAB6B4-3A46-4446-A5D3-C137CD88CB00}" destId="{3A9BD0DB-F852-4984-88F8-3EBF8B076BE5}" srcOrd="0" destOrd="0" parTransId="{029E73FA-08AA-44D2-9781-F8716D525DFB}" sibTransId="{9C6F6DCF-2859-43F7-8B15-52CD0D22E95A}"/>
    <dgm:cxn modelId="{0AE6E8CA-89B0-41C8-BC21-1331A8A967F1}" type="presOf" srcId="{EBFAD21C-BE4D-47F3-B9BB-DBBE46A1CCE8}" destId="{5EF0E8CF-34EF-4307-BBB3-88D7A60857F4}" srcOrd="0" destOrd="0" presId="urn:microsoft.com/office/officeart/2009/3/layout/PlusandMinus"/>
    <dgm:cxn modelId="{4E1597D8-E94A-440B-B9BA-632BF1BA57B3}" type="presOf" srcId="{2793E2FE-2ACD-4F04-8652-D1CC3BB9B215}" destId="{77ABCE6C-6397-4628-916F-5D3CCC5102D6}" srcOrd="0" destOrd="7" presId="urn:microsoft.com/office/officeart/2009/3/layout/PlusandMinus"/>
    <dgm:cxn modelId="{0A2001E7-6E21-4291-9954-66905BD3903F}" type="presOf" srcId="{8EB95C60-AE3D-4AE8-A2B9-26E1F48A737C}" destId="{CDE92F5B-2E91-42B6-8D18-F540A142ED9A}" srcOrd="0" destOrd="0" presId="urn:microsoft.com/office/officeart/2009/3/layout/PlusandMinus"/>
    <dgm:cxn modelId="{63B3DCBF-3601-486C-BBF0-D14810F8B63A}" srcId="{8EB95C60-AE3D-4AE8-A2B9-26E1F48A737C}" destId="{EBFAD21C-BE4D-47F3-B9BB-DBBE46A1CCE8}" srcOrd="1" destOrd="0" parTransId="{4C7D64ED-81A8-4C86-8159-2E8406222343}" sibTransId="{31B16D81-A427-45E2-9CDA-0876AD4E0EA9}"/>
    <dgm:cxn modelId="{54651CAE-3B4A-4C94-8BBA-31C611E71352}" srcId="{9DDAB6B4-3A46-4446-A5D3-C137CD88CB00}" destId="{EB9F9BBE-E0BA-4BB4-9DC5-1B65A44E4124}" srcOrd="2" destOrd="0" parTransId="{BF686411-1468-4CAF-8FD4-56E95890AA8A}" sibTransId="{0F773D53-1FC6-4DA7-9956-7D1EC34B04B0}"/>
    <dgm:cxn modelId="{E85B8617-FB73-4699-9AA1-BE7384730AA2}" srcId="{EBFAD21C-BE4D-47F3-B9BB-DBBE46A1CCE8}" destId="{5E7B555C-BD94-48F9-9259-6A9812851C30}" srcOrd="2" destOrd="0" parTransId="{8A4A2D46-216E-498D-ABF4-72B54D7EE28E}" sibTransId="{1DCE2C26-A562-45EC-95E0-6EA167E86AF3}"/>
    <dgm:cxn modelId="{BBDE41CE-3BCD-4AD6-A814-95D744D15A31}" type="presOf" srcId="{3A9BD0DB-F852-4984-88F8-3EBF8B076BE5}" destId="{77ABCE6C-6397-4628-916F-5D3CCC5102D6}" srcOrd="0" destOrd="1" presId="urn:microsoft.com/office/officeart/2009/3/layout/PlusandMinus"/>
    <dgm:cxn modelId="{6EFD566E-703B-4D02-A091-D08A452774ED}" srcId="{D6EEC329-C7DE-4B36-B754-49A9CB36B0A0}" destId="{02EEA1B9-2E60-4C8D-AC8C-537BD10EA0B9}" srcOrd="0" destOrd="0" parTransId="{C00763DB-9706-477C-ADA5-C4B07097AB15}" sibTransId="{982764C8-15E8-4947-8CDF-A8F30283B0C8}"/>
    <dgm:cxn modelId="{14DB4A94-D574-422B-B9B5-BA0765186CF6}" type="presOf" srcId="{35FAAC9C-25B2-49B8-85D7-FA9B916BF1E7}" destId="{77ABCE6C-6397-4628-916F-5D3CCC5102D6}" srcOrd="0" destOrd="2" presId="urn:microsoft.com/office/officeart/2009/3/layout/PlusandMinus"/>
    <dgm:cxn modelId="{A4873B3D-0642-4F86-8699-7E12B1F3DFDB}" srcId="{8EB95C60-AE3D-4AE8-A2B9-26E1F48A737C}" destId="{9DDAB6B4-3A46-4446-A5D3-C137CD88CB00}" srcOrd="0" destOrd="0" parTransId="{5EA9676E-C602-42FF-AE1C-134C8F595836}" sibTransId="{5EA5EC6F-5603-457C-AAF7-232E66837B0E}"/>
    <dgm:cxn modelId="{4B75E08A-14B5-4DB0-9308-9B8BCDB89193}" srcId="{EBFAD21C-BE4D-47F3-B9BB-DBBE46A1CCE8}" destId="{D96A98A8-2BF4-4D2F-B0B9-FAF58A6CDC85}" srcOrd="3" destOrd="0" parTransId="{DDE766F9-379F-4308-8768-3DBFEED9A2AA}" sibTransId="{A1159DF4-5AD6-412D-95CD-B9E806D6F065}"/>
    <dgm:cxn modelId="{5D3243C3-7224-458C-A574-96ACA17CD903}" srcId="{9DDAB6B4-3A46-4446-A5D3-C137CD88CB00}" destId="{35FAAC9C-25B2-49B8-85D7-FA9B916BF1E7}" srcOrd="1" destOrd="0" parTransId="{926162E3-2BB9-4A36-85D5-67B79E09EAF0}" sibTransId="{79B4381A-9EBA-4FA6-B346-DE0A0F193953}"/>
    <dgm:cxn modelId="{FBB09684-4D40-4C7D-9284-5D2060861BDA}" srcId="{9DDAB6B4-3A46-4446-A5D3-C137CD88CB00}" destId="{8B5B6ACC-D1BF-43ED-9E81-643F821DC688}" srcOrd="3" destOrd="0" parTransId="{E7B6C849-8464-4F53-92D5-2DBDB80E7BE5}" sibTransId="{7204DD03-D13F-4DE3-9E8A-40632EFEEB58}"/>
    <dgm:cxn modelId="{4B60A6C4-C0AD-4CE0-A8F2-BC012E466A3E}" srcId="{EBFAD21C-BE4D-47F3-B9BB-DBBE46A1CCE8}" destId="{E8BC61A2-666B-4712-B7B7-8CB2EAA7410F}" srcOrd="1" destOrd="0" parTransId="{6F3D1BE8-8B9D-4F50-B0A7-38F6D0720E3D}" sibTransId="{CEB36CD1-B85E-48DB-9A75-CF6CE23C4C1F}"/>
    <dgm:cxn modelId="{5F330DE7-7F45-44D8-B4F4-E99C0B7FA053}" type="presOf" srcId="{E8BC61A2-666B-4712-B7B7-8CB2EAA7410F}" destId="{5EF0E8CF-34EF-4307-BBB3-88D7A60857F4}" srcOrd="0" destOrd="2" presId="urn:microsoft.com/office/officeart/2009/3/layout/PlusandMinus"/>
    <dgm:cxn modelId="{C525ACDB-7F87-4AE3-BE14-E1908CA8F151}" type="presOf" srcId="{02EEA1B9-2E60-4C8D-AC8C-537BD10EA0B9}" destId="{77ABCE6C-6397-4628-916F-5D3CCC5102D6}" srcOrd="0" destOrd="6" presId="urn:microsoft.com/office/officeart/2009/3/layout/PlusandMinus"/>
    <dgm:cxn modelId="{C233CEA7-A37A-49B6-A2A9-4A54AF6B3DD6}" srcId="{EBFAD21C-BE4D-47F3-B9BB-DBBE46A1CCE8}" destId="{102EB3AF-BFC5-49B3-9610-1B741D8723D4}" srcOrd="0" destOrd="0" parTransId="{C1A3FCFF-0993-4943-9DA1-043ADB135697}" sibTransId="{F8874261-88C4-42E4-A1F2-C262F9D1AF25}"/>
    <dgm:cxn modelId="{8661A055-179C-43AE-9C92-4EB4CC338F28}" type="presParOf" srcId="{CDE92F5B-2E91-42B6-8D18-F540A142ED9A}" destId="{CACEBCCC-C7FA-4410-9255-0C5CC03F1EC0}" srcOrd="0" destOrd="0" presId="urn:microsoft.com/office/officeart/2009/3/layout/PlusandMinus"/>
    <dgm:cxn modelId="{D537BD52-8CA8-40AE-A841-92E4AF090436}" type="presParOf" srcId="{CDE92F5B-2E91-42B6-8D18-F540A142ED9A}" destId="{77ABCE6C-6397-4628-916F-5D3CCC5102D6}" srcOrd="1" destOrd="0" presId="urn:microsoft.com/office/officeart/2009/3/layout/PlusandMinus"/>
    <dgm:cxn modelId="{91E6D092-9A73-42C8-BDEC-35ECB1E4596B}" type="presParOf" srcId="{CDE92F5B-2E91-42B6-8D18-F540A142ED9A}" destId="{5EF0E8CF-34EF-4307-BBB3-88D7A60857F4}" srcOrd="2" destOrd="0" presId="urn:microsoft.com/office/officeart/2009/3/layout/PlusandMinus"/>
    <dgm:cxn modelId="{585D04F3-3C19-4EA0-8C5D-8593626B55C0}" type="presParOf" srcId="{CDE92F5B-2E91-42B6-8D18-F540A142ED9A}" destId="{AF8A8C67-A7C2-48CC-9CBD-0547E8203F90}" srcOrd="3" destOrd="0" presId="urn:microsoft.com/office/officeart/2009/3/layout/PlusandMinus"/>
    <dgm:cxn modelId="{EE03A154-D074-45A5-A684-AD11441FEAE4}" type="presParOf" srcId="{CDE92F5B-2E91-42B6-8D18-F540A142ED9A}" destId="{4D69606F-33A7-47CB-A8D2-72B400F1322A}" srcOrd="4" destOrd="0" presId="urn:microsoft.com/office/officeart/2009/3/layout/PlusandMinus"/>
    <dgm:cxn modelId="{D1C0F0F5-C94F-4848-8BD4-291E4D4DC2D2}" type="presParOf" srcId="{CDE92F5B-2E91-42B6-8D18-F540A142ED9A}" destId="{988FB7EA-09F4-4ED8-9DC9-339A8537D7C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406D1D-1AE3-40A1-A78E-873F5FCD99C0}" type="doc">
      <dgm:prSet loTypeId="urn:microsoft.com/office/officeart/2005/8/layout/arrow6" loCatId="relationship" qsTypeId="urn:microsoft.com/office/officeart/2005/8/quickstyle/simple1" qsCatId="simple" csTypeId="urn:microsoft.com/office/officeart/2005/8/colors/colorful3" csCatId="colorful"/>
      <dgm:spPr/>
      <dgm:t>
        <a:bodyPr/>
        <a:lstStyle/>
        <a:p>
          <a:endParaRPr lang="en-US"/>
        </a:p>
      </dgm:t>
    </dgm:pt>
    <dgm:pt modelId="{A4919359-893B-47B3-9126-6EEEABBFDDE9}">
      <dgm:prSet/>
      <dgm:spPr/>
      <dgm:t>
        <a:bodyPr/>
        <a:lstStyle/>
        <a:p>
          <a:pPr rtl="0"/>
          <a:r>
            <a:rPr lang="en-US" b="1" dirty="0" smtClean="0"/>
            <a:t>For Consumers</a:t>
          </a:r>
          <a:endParaRPr lang="en-US" b="1" dirty="0"/>
        </a:p>
      </dgm:t>
    </dgm:pt>
    <dgm:pt modelId="{5490D37D-BB4E-45C6-815F-3C6567AAB2D0}" type="parTrans" cxnId="{EC0D3D5E-4AB3-4411-AF17-F654FB186FEB}">
      <dgm:prSet/>
      <dgm:spPr/>
      <dgm:t>
        <a:bodyPr/>
        <a:lstStyle/>
        <a:p>
          <a:endParaRPr lang="en-US"/>
        </a:p>
      </dgm:t>
    </dgm:pt>
    <dgm:pt modelId="{2A081A47-BC20-4F74-AE78-338BF7153A9A}" type="sibTrans" cxnId="{EC0D3D5E-4AB3-4411-AF17-F654FB186FEB}">
      <dgm:prSet/>
      <dgm:spPr/>
      <dgm:t>
        <a:bodyPr/>
        <a:lstStyle/>
        <a:p>
          <a:endParaRPr lang="en-US"/>
        </a:p>
      </dgm:t>
    </dgm:pt>
    <dgm:pt modelId="{2D2D8921-F16B-41BC-835F-51009C183C70}">
      <dgm:prSet/>
      <dgm:spPr/>
      <dgm:t>
        <a:bodyPr/>
        <a:lstStyle/>
        <a:p>
          <a:pPr rtl="0"/>
          <a:r>
            <a:rPr lang="en-US" smtClean="0"/>
            <a:t>Reassurance on authenticity and integrity of app</a:t>
          </a:r>
          <a:endParaRPr lang="en-US"/>
        </a:p>
      </dgm:t>
    </dgm:pt>
    <dgm:pt modelId="{D159F563-9CEF-4FD6-9EFE-45A76577C4E0}" type="parTrans" cxnId="{8E1362A3-A1E6-440B-8E4F-090DAE348B5B}">
      <dgm:prSet/>
      <dgm:spPr/>
      <dgm:t>
        <a:bodyPr/>
        <a:lstStyle/>
        <a:p>
          <a:endParaRPr lang="en-US"/>
        </a:p>
      </dgm:t>
    </dgm:pt>
    <dgm:pt modelId="{7E033EB2-C23D-479F-A47C-7F881CA54676}" type="sibTrans" cxnId="{8E1362A3-A1E6-440B-8E4F-090DAE348B5B}">
      <dgm:prSet/>
      <dgm:spPr/>
      <dgm:t>
        <a:bodyPr/>
        <a:lstStyle/>
        <a:p>
          <a:endParaRPr lang="en-US"/>
        </a:p>
      </dgm:t>
    </dgm:pt>
    <dgm:pt modelId="{70FB7A92-9CE2-4111-85B8-E7E17E759D04}">
      <dgm:prSet/>
      <dgm:spPr/>
      <dgm:t>
        <a:bodyPr/>
        <a:lstStyle/>
        <a:p>
          <a:pPr rtl="0"/>
          <a:r>
            <a:rPr lang="en-US" smtClean="0"/>
            <a:t>Clear publisher and provenance info on app</a:t>
          </a:r>
          <a:endParaRPr lang="en-US"/>
        </a:p>
      </dgm:t>
    </dgm:pt>
    <dgm:pt modelId="{DFEEC0E5-283D-4B6C-9337-D3EEC09CEC29}" type="parTrans" cxnId="{D27DD3D1-BBFC-42E3-8A3D-6AAFE92654DC}">
      <dgm:prSet/>
      <dgm:spPr/>
      <dgm:t>
        <a:bodyPr/>
        <a:lstStyle/>
        <a:p>
          <a:endParaRPr lang="en-US"/>
        </a:p>
      </dgm:t>
    </dgm:pt>
    <dgm:pt modelId="{2AF8ED8B-5281-4250-A068-8F23C208CD7D}" type="sibTrans" cxnId="{D27DD3D1-BBFC-42E3-8A3D-6AAFE92654DC}">
      <dgm:prSet/>
      <dgm:spPr/>
      <dgm:t>
        <a:bodyPr/>
        <a:lstStyle/>
        <a:p>
          <a:endParaRPr lang="en-US"/>
        </a:p>
      </dgm:t>
    </dgm:pt>
    <dgm:pt modelId="{40205AF0-C1B2-4D09-9F52-33FCC2E3C208}">
      <dgm:prSet/>
      <dgm:spPr/>
      <dgm:t>
        <a:bodyPr/>
        <a:lstStyle/>
        <a:p>
          <a:pPr rtl="0"/>
          <a:r>
            <a:rPr lang="en-US" b="1" dirty="0" smtClean="0"/>
            <a:t>For App Developers</a:t>
          </a:r>
          <a:endParaRPr lang="en-US" b="1" dirty="0"/>
        </a:p>
      </dgm:t>
    </dgm:pt>
    <dgm:pt modelId="{2F648CC0-ADAB-4DED-B52C-B121131626D9}" type="parTrans" cxnId="{CF0C5C07-CF56-482D-86C2-47A478E5A7FE}">
      <dgm:prSet/>
      <dgm:spPr/>
      <dgm:t>
        <a:bodyPr/>
        <a:lstStyle/>
        <a:p>
          <a:endParaRPr lang="en-US"/>
        </a:p>
      </dgm:t>
    </dgm:pt>
    <dgm:pt modelId="{9F7D590E-5568-42B4-81A6-2D46CE354CDD}" type="sibTrans" cxnId="{CF0C5C07-CF56-482D-86C2-47A478E5A7FE}">
      <dgm:prSet/>
      <dgm:spPr/>
      <dgm:t>
        <a:bodyPr/>
        <a:lstStyle/>
        <a:p>
          <a:endParaRPr lang="en-US"/>
        </a:p>
      </dgm:t>
    </dgm:pt>
    <dgm:pt modelId="{4FCD81D2-559C-43F5-A4F4-A9EEC405054F}">
      <dgm:prSet/>
      <dgm:spPr/>
      <dgm:t>
        <a:bodyPr/>
        <a:lstStyle/>
        <a:p>
          <a:pPr rtl="0"/>
          <a:r>
            <a:rPr lang="en-US" dirty="0" smtClean="0"/>
            <a:t>Better install-time UX</a:t>
          </a:r>
          <a:endParaRPr lang="en-US" dirty="0"/>
        </a:p>
      </dgm:t>
    </dgm:pt>
    <dgm:pt modelId="{D0AA3140-4B8E-4403-A213-8B7EE06EC260}" type="parTrans" cxnId="{384EBE8D-E25D-41AC-BDA6-3BC7CA909347}">
      <dgm:prSet/>
      <dgm:spPr/>
      <dgm:t>
        <a:bodyPr/>
        <a:lstStyle/>
        <a:p>
          <a:endParaRPr lang="en-US"/>
        </a:p>
      </dgm:t>
    </dgm:pt>
    <dgm:pt modelId="{D9679870-21A8-42CE-8066-CD2D8586CDB6}" type="sibTrans" cxnId="{384EBE8D-E25D-41AC-BDA6-3BC7CA909347}">
      <dgm:prSet/>
      <dgm:spPr/>
      <dgm:t>
        <a:bodyPr/>
        <a:lstStyle/>
        <a:p>
          <a:endParaRPr lang="en-US"/>
        </a:p>
      </dgm:t>
    </dgm:pt>
    <dgm:pt modelId="{4C4C42E9-5C75-4A03-92B8-0271D7040A6F}">
      <dgm:prSet/>
      <dgm:spPr/>
      <dgm:t>
        <a:bodyPr/>
        <a:lstStyle/>
        <a:p>
          <a:pPr rtl="0"/>
          <a:r>
            <a:rPr lang="en-US" smtClean="0"/>
            <a:t>App Icon</a:t>
          </a:r>
          <a:endParaRPr lang="en-US"/>
        </a:p>
      </dgm:t>
    </dgm:pt>
    <dgm:pt modelId="{21EB3232-1423-41B9-ABD0-51FC99B2F17F}" type="parTrans" cxnId="{5BC4A841-F142-4F42-916E-C46317FABB80}">
      <dgm:prSet/>
      <dgm:spPr/>
      <dgm:t>
        <a:bodyPr/>
        <a:lstStyle/>
        <a:p>
          <a:endParaRPr lang="en-US"/>
        </a:p>
      </dgm:t>
    </dgm:pt>
    <dgm:pt modelId="{A04552CC-DBAC-49D7-B4C4-EF18F3CA94DF}" type="sibTrans" cxnId="{5BC4A841-F142-4F42-916E-C46317FABB80}">
      <dgm:prSet/>
      <dgm:spPr/>
      <dgm:t>
        <a:bodyPr/>
        <a:lstStyle/>
        <a:p>
          <a:endParaRPr lang="en-US"/>
        </a:p>
      </dgm:t>
    </dgm:pt>
    <dgm:pt modelId="{C69FD073-2E82-4C43-AFF1-702C15D53C98}">
      <dgm:prSet/>
      <dgm:spPr/>
      <dgm:t>
        <a:bodyPr/>
        <a:lstStyle/>
        <a:p>
          <a:pPr rtl="0"/>
          <a:r>
            <a:rPr lang="en-US" smtClean="0"/>
            <a:t>Publisher name</a:t>
          </a:r>
          <a:endParaRPr lang="en-US"/>
        </a:p>
      </dgm:t>
    </dgm:pt>
    <dgm:pt modelId="{11C45907-8489-4910-A418-D043DFCDA50E}" type="parTrans" cxnId="{738F6091-84D5-4B46-8653-54D4E79B3423}">
      <dgm:prSet/>
      <dgm:spPr/>
      <dgm:t>
        <a:bodyPr/>
        <a:lstStyle/>
        <a:p>
          <a:endParaRPr lang="en-US"/>
        </a:p>
      </dgm:t>
    </dgm:pt>
    <dgm:pt modelId="{E009BFB0-BDB0-4010-97D1-0661ACB6443E}" type="sibTrans" cxnId="{738F6091-84D5-4B46-8653-54D4E79B3423}">
      <dgm:prSet/>
      <dgm:spPr/>
      <dgm:t>
        <a:bodyPr/>
        <a:lstStyle/>
        <a:p>
          <a:endParaRPr lang="en-US"/>
        </a:p>
      </dgm:t>
    </dgm:pt>
    <dgm:pt modelId="{D3BD2AAD-BCA7-4CFE-A519-F998CA5721F5}">
      <dgm:prSet/>
      <dgm:spPr/>
      <dgm:t>
        <a:bodyPr/>
        <a:lstStyle/>
        <a:p>
          <a:pPr rtl="0"/>
          <a:r>
            <a:rPr lang="en-US" smtClean="0"/>
            <a:t>Seamless updates</a:t>
          </a:r>
          <a:endParaRPr lang="en-US"/>
        </a:p>
      </dgm:t>
    </dgm:pt>
    <dgm:pt modelId="{9D1B3F56-F3BC-4829-846F-A34104C3ACDF}" type="parTrans" cxnId="{307E8B7A-F104-45DB-9298-9CF7A57D649F}">
      <dgm:prSet/>
      <dgm:spPr/>
      <dgm:t>
        <a:bodyPr/>
        <a:lstStyle/>
        <a:p>
          <a:endParaRPr lang="en-US"/>
        </a:p>
      </dgm:t>
    </dgm:pt>
    <dgm:pt modelId="{B17425A6-2311-4D6C-B31C-AD2B30EDEE0C}" type="sibTrans" cxnId="{307E8B7A-F104-45DB-9298-9CF7A57D649F}">
      <dgm:prSet/>
      <dgm:spPr/>
      <dgm:t>
        <a:bodyPr/>
        <a:lstStyle/>
        <a:p>
          <a:endParaRPr lang="en-US"/>
        </a:p>
      </dgm:t>
    </dgm:pt>
    <dgm:pt modelId="{D23F5E6A-A034-4A12-BFC3-D44041E9B939}">
      <dgm:prSet/>
      <dgm:spPr/>
      <dgm:t>
        <a:bodyPr/>
        <a:lstStyle/>
        <a:p>
          <a:pPr rtl="0"/>
          <a:r>
            <a:rPr lang="en-US" smtClean="0"/>
            <a:t>No updates for unsigned apps</a:t>
          </a:r>
          <a:endParaRPr lang="en-US"/>
        </a:p>
      </dgm:t>
    </dgm:pt>
    <dgm:pt modelId="{0F1D3FBD-B47C-42A5-93F6-2AE55615E355}" type="parTrans" cxnId="{52CF0BC0-ACB6-4DB1-AAEA-BE2585FFD1AC}">
      <dgm:prSet/>
      <dgm:spPr/>
      <dgm:t>
        <a:bodyPr/>
        <a:lstStyle/>
        <a:p>
          <a:endParaRPr lang="en-US"/>
        </a:p>
      </dgm:t>
    </dgm:pt>
    <dgm:pt modelId="{A4F3D1D0-062B-4118-83E2-7466100C5B5D}" type="sibTrans" cxnId="{52CF0BC0-ACB6-4DB1-AAEA-BE2585FFD1AC}">
      <dgm:prSet/>
      <dgm:spPr/>
      <dgm:t>
        <a:bodyPr/>
        <a:lstStyle/>
        <a:p>
          <a:endParaRPr lang="en-US"/>
        </a:p>
      </dgm:t>
    </dgm:pt>
    <dgm:pt modelId="{352D4AF5-AAFC-4549-BB1D-DF3B7C805FB1}">
      <dgm:prSet/>
      <dgm:spPr/>
      <dgm:t>
        <a:bodyPr/>
        <a:lstStyle/>
        <a:p>
          <a:pPr rtl="0"/>
          <a:r>
            <a:rPr lang="en-US" smtClean="0"/>
            <a:t>No updates when certs mismatch</a:t>
          </a:r>
          <a:endParaRPr lang="en-US"/>
        </a:p>
      </dgm:t>
    </dgm:pt>
    <dgm:pt modelId="{E623F82C-C21B-4E5E-BF0B-D746BBDF2CBE}" type="parTrans" cxnId="{CB8379FF-97CA-49BA-8A82-0B90A4DEF297}">
      <dgm:prSet/>
      <dgm:spPr/>
      <dgm:t>
        <a:bodyPr/>
        <a:lstStyle/>
        <a:p>
          <a:endParaRPr lang="en-US"/>
        </a:p>
      </dgm:t>
    </dgm:pt>
    <dgm:pt modelId="{772FA7B8-9AE8-40E0-A543-337B2ACBD5E4}" type="sibTrans" cxnId="{CB8379FF-97CA-49BA-8A82-0B90A4DEF297}">
      <dgm:prSet/>
      <dgm:spPr/>
      <dgm:t>
        <a:bodyPr/>
        <a:lstStyle/>
        <a:p>
          <a:endParaRPr lang="en-US"/>
        </a:p>
      </dgm:t>
    </dgm:pt>
    <dgm:pt modelId="{CFE40E93-A5CD-48C0-ACB3-A1DA6A3594EC}" type="pres">
      <dgm:prSet presAssocID="{7C406D1D-1AE3-40A1-A78E-873F5FCD99C0}" presName="compositeShape" presStyleCnt="0">
        <dgm:presLayoutVars>
          <dgm:chMax val="2"/>
          <dgm:dir/>
          <dgm:resizeHandles val="exact"/>
        </dgm:presLayoutVars>
      </dgm:prSet>
      <dgm:spPr/>
      <dgm:t>
        <a:bodyPr/>
        <a:lstStyle/>
        <a:p>
          <a:endParaRPr lang="en-US"/>
        </a:p>
      </dgm:t>
    </dgm:pt>
    <dgm:pt modelId="{371C6F2E-4AC1-484F-A551-19D46A037F5F}" type="pres">
      <dgm:prSet presAssocID="{7C406D1D-1AE3-40A1-A78E-873F5FCD99C0}" presName="ribbon" presStyleLbl="node1" presStyleIdx="0" presStyleCnt="1"/>
      <dgm:spPr/>
    </dgm:pt>
    <dgm:pt modelId="{46CD950E-3840-4257-BEE6-1E123FAB3027}" type="pres">
      <dgm:prSet presAssocID="{7C406D1D-1AE3-40A1-A78E-873F5FCD99C0}" presName="leftArrowText" presStyleLbl="node1" presStyleIdx="0" presStyleCnt="1">
        <dgm:presLayoutVars>
          <dgm:chMax val="0"/>
          <dgm:bulletEnabled val="1"/>
        </dgm:presLayoutVars>
      </dgm:prSet>
      <dgm:spPr/>
      <dgm:t>
        <a:bodyPr/>
        <a:lstStyle/>
        <a:p>
          <a:endParaRPr lang="en-US"/>
        </a:p>
      </dgm:t>
    </dgm:pt>
    <dgm:pt modelId="{BF55EE3A-93FD-4816-9B7F-077364A04874}" type="pres">
      <dgm:prSet presAssocID="{7C406D1D-1AE3-40A1-A78E-873F5FCD99C0}" presName="rightArrowText" presStyleLbl="node1" presStyleIdx="0" presStyleCnt="1">
        <dgm:presLayoutVars>
          <dgm:chMax val="0"/>
          <dgm:bulletEnabled val="1"/>
        </dgm:presLayoutVars>
      </dgm:prSet>
      <dgm:spPr/>
      <dgm:t>
        <a:bodyPr/>
        <a:lstStyle/>
        <a:p>
          <a:endParaRPr lang="en-US"/>
        </a:p>
      </dgm:t>
    </dgm:pt>
  </dgm:ptLst>
  <dgm:cxnLst>
    <dgm:cxn modelId="{AF65AD07-1AB0-4BC0-9CA8-429EC7A44365}" type="presOf" srcId="{A4919359-893B-47B3-9126-6EEEABBFDDE9}" destId="{46CD950E-3840-4257-BEE6-1E123FAB3027}" srcOrd="0" destOrd="0" presId="urn:microsoft.com/office/officeart/2005/8/layout/arrow6"/>
    <dgm:cxn modelId="{307E8B7A-F104-45DB-9298-9CF7A57D649F}" srcId="{40205AF0-C1B2-4D09-9F52-33FCC2E3C208}" destId="{D3BD2AAD-BCA7-4CFE-A519-F998CA5721F5}" srcOrd="1" destOrd="0" parTransId="{9D1B3F56-F3BC-4829-846F-A34104C3ACDF}" sibTransId="{B17425A6-2311-4D6C-B31C-AD2B30EDEE0C}"/>
    <dgm:cxn modelId="{D4539520-133C-42CE-92FD-63A46E971DDE}" type="presOf" srcId="{D3BD2AAD-BCA7-4CFE-A519-F998CA5721F5}" destId="{BF55EE3A-93FD-4816-9B7F-077364A04874}" srcOrd="0" destOrd="4" presId="urn:microsoft.com/office/officeart/2005/8/layout/arrow6"/>
    <dgm:cxn modelId="{EC0D3D5E-4AB3-4411-AF17-F654FB186FEB}" srcId="{7C406D1D-1AE3-40A1-A78E-873F5FCD99C0}" destId="{A4919359-893B-47B3-9126-6EEEABBFDDE9}" srcOrd="0" destOrd="0" parTransId="{5490D37D-BB4E-45C6-815F-3C6567AAB2D0}" sibTransId="{2A081A47-BC20-4F74-AE78-338BF7153A9A}"/>
    <dgm:cxn modelId="{738F6091-84D5-4B46-8653-54D4E79B3423}" srcId="{4FCD81D2-559C-43F5-A4F4-A9EEC405054F}" destId="{C69FD073-2E82-4C43-AFF1-702C15D53C98}" srcOrd="1" destOrd="0" parTransId="{11C45907-8489-4910-A418-D043DFCDA50E}" sibTransId="{E009BFB0-BDB0-4010-97D1-0661ACB6443E}"/>
    <dgm:cxn modelId="{52CF0BC0-ACB6-4DB1-AAEA-BE2585FFD1AC}" srcId="{D3BD2AAD-BCA7-4CFE-A519-F998CA5721F5}" destId="{D23F5E6A-A034-4A12-BFC3-D44041E9B939}" srcOrd="0" destOrd="0" parTransId="{0F1D3FBD-B47C-42A5-93F6-2AE55615E355}" sibTransId="{A4F3D1D0-062B-4118-83E2-7466100C5B5D}"/>
    <dgm:cxn modelId="{CB8379FF-97CA-49BA-8A82-0B90A4DEF297}" srcId="{D3BD2AAD-BCA7-4CFE-A519-F998CA5721F5}" destId="{352D4AF5-AAFC-4549-BB1D-DF3B7C805FB1}" srcOrd="1" destOrd="0" parTransId="{E623F82C-C21B-4E5E-BF0B-D746BBDF2CBE}" sibTransId="{772FA7B8-9AE8-40E0-A543-337B2ACBD5E4}"/>
    <dgm:cxn modelId="{8E1362A3-A1E6-440B-8E4F-090DAE348B5B}" srcId="{A4919359-893B-47B3-9126-6EEEABBFDDE9}" destId="{2D2D8921-F16B-41BC-835F-51009C183C70}" srcOrd="0" destOrd="0" parTransId="{D159F563-9CEF-4FD6-9EFE-45A76577C4E0}" sibTransId="{7E033EB2-C23D-479F-A47C-7F881CA54676}"/>
    <dgm:cxn modelId="{F9098992-2DA2-4525-A62F-185E1CB7C31D}" type="presOf" srcId="{D23F5E6A-A034-4A12-BFC3-D44041E9B939}" destId="{BF55EE3A-93FD-4816-9B7F-077364A04874}" srcOrd="0" destOrd="5" presId="urn:microsoft.com/office/officeart/2005/8/layout/arrow6"/>
    <dgm:cxn modelId="{2DAD985B-D36F-4932-B616-0EF88BA96C6E}" type="presOf" srcId="{4FCD81D2-559C-43F5-A4F4-A9EEC405054F}" destId="{BF55EE3A-93FD-4816-9B7F-077364A04874}" srcOrd="0" destOrd="1" presId="urn:microsoft.com/office/officeart/2005/8/layout/arrow6"/>
    <dgm:cxn modelId="{384EBE8D-E25D-41AC-BDA6-3BC7CA909347}" srcId="{40205AF0-C1B2-4D09-9F52-33FCC2E3C208}" destId="{4FCD81D2-559C-43F5-A4F4-A9EEC405054F}" srcOrd="0" destOrd="0" parTransId="{D0AA3140-4B8E-4403-A213-8B7EE06EC260}" sibTransId="{D9679870-21A8-42CE-8066-CD2D8586CDB6}"/>
    <dgm:cxn modelId="{72228FC5-98C7-430D-9623-3D639357B220}" type="presOf" srcId="{7C406D1D-1AE3-40A1-A78E-873F5FCD99C0}" destId="{CFE40E93-A5CD-48C0-ACB3-A1DA6A3594EC}" srcOrd="0" destOrd="0" presId="urn:microsoft.com/office/officeart/2005/8/layout/arrow6"/>
    <dgm:cxn modelId="{ED40BD53-C45E-46F1-BBCF-715CE2C5DF9D}" type="presOf" srcId="{C69FD073-2E82-4C43-AFF1-702C15D53C98}" destId="{BF55EE3A-93FD-4816-9B7F-077364A04874}" srcOrd="0" destOrd="3" presId="urn:microsoft.com/office/officeart/2005/8/layout/arrow6"/>
    <dgm:cxn modelId="{9AFED9B2-143B-4C45-AFB7-713468102782}" type="presOf" srcId="{352D4AF5-AAFC-4549-BB1D-DF3B7C805FB1}" destId="{BF55EE3A-93FD-4816-9B7F-077364A04874}" srcOrd="0" destOrd="6" presId="urn:microsoft.com/office/officeart/2005/8/layout/arrow6"/>
    <dgm:cxn modelId="{BFFE061C-C62B-42A7-966F-5CD47C13609C}" type="presOf" srcId="{70FB7A92-9CE2-4111-85B8-E7E17E759D04}" destId="{46CD950E-3840-4257-BEE6-1E123FAB3027}" srcOrd="0" destOrd="2" presId="urn:microsoft.com/office/officeart/2005/8/layout/arrow6"/>
    <dgm:cxn modelId="{5BC4A841-F142-4F42-916E-C46317FABB80}" srcId="{4FCD81D2-559C-43F5-A4F4-A9EEC405054F}" destId="{4C4C42E9-5C75-4A03-92B8-0271D7040A6F}" srcOrd="0" destOrd="0" parTransId="{21EB3232-1423-41B9-ABD0-51FC99B2F17F}" sibTransId="{A04552CC-DBAC-49D7-B4C4-EF18F3CA94DF}"/>
    <dgm:cxn modelId="{CF0C5C07-CF56-482D-86C2-47A478E5A7FE}" srcId="{7C406D1D-1AE3-40A1-A78E-873F5FCD99C0}" destId="{40205AF0-C1B2-4D09-9F52-33FCC2E3C208}" srcOrd="1" destOrd="0" parTransId="{2F648CC0-ADAB-4DED-B52C-B121131626D9}" sibTransId="{9F7D590E-5568-42B4-81A6-2D46CE354CDD}"/>
    <dgm:cxn modelId="{8E3539EE-C8D7-40BC-A601-7A5C03B7ACA7}" type="presOf" srcId="{40205AF0-C1B2-4D09-9F52-33FCC2E3C208}" destId="{BF55EE3A-93FD-4816-9B7F-077364A04874}" srcOrd="0" destOrd="0" presId="urn:microsoft.com/office/officeart/2005/8/layout/arrow6"/>
    <dgm:cxn modelId="{D27DD3D1-BBFC-42E3-8A3D-6AAFE92654DC}" srcId="{A4919359-893B-47B3-9126-6EEEABBFDDE9}" destId="{70FB7A92-9CE2-4111-85B8-E7E17E759D04}" srcOrd="1" destOrd="0" parTransId="{DFEEC0E5-283D-4B6C-9337-D3EEC09CEC29}" sibTransId="{2AF8ED8B-5281-4250-A068-8F23C208CD7D}"/>
    <dgm:cxn modelId="{B24348CC-A418-4AB2-A75A-329E2F7F1F7F}" type="presOf" srcId="{4C4C42E9-5C75-4A03-92B8-0271D7040A6F}" destId="{BF55EE3A-93FD-4816-9B7F-077364A04874}" srcOrd="0" destOrd="2" presId="urn:microsoft.com/office/officeart/2005/8/layout/arrow6"/>
    <dgm:cxn modelId="{C8F1BD1D-D07C-479E-800C-CA010D49D47F}" type="presOf" srcId="{2D2D8921-F16B-41BC-835F-51009C183C70}" destId="{46CD950E-3840-4257-BEE6-1E123FAB3027}" srcOrd="0" destOrd="1" presId="urn:microsoft.com/office/officeart/2005/8/layout/arrow6"/>
    <dgm:cxn modelId="{1CDC5CD3-AE27-425A-9616-06E2BAE951FD}" type="presParOf" srcId="{CFE40E93-A5CD-48C0-ACB3-A1DA6A3594EC}" destId="{371C6F2E-4AC1-484F-A551-19D46A037F5F}" srcOrd="0" destOrd="0" presId="urn:microsoft.com/office/officeart/2005/8/layout/arrow6"/>
    <dgm:cxn modelId="{11681896-743D-4821-9547-FF1857BC6E73}" type="presParOf" srcId="{CFE40E93-A5CD-48C0-ACB3-A1DA6A3594EC}" destId="{46CD950E-3840-4257-BEE6-1E123FAB3027}" srcOrd="1" destOrd="0" presId="urn:microsoft.com/office/officeart/2005/8/layout/arrow6"/>
    <dgm:cxn modelId="{D368ABBE-8720-49C2-A3C1-CF221C246D25}" type="presParOf" srcId="{CFE40E93-A5CD-48C0-ACB3-A1DA6A3594EC}" destId="{BF55EE3A-93FD-4816-9B7F-077364A04874}"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68C85-50C3-404D-9C65-52E327396406}" type="doc">
      <dgm:prSet loTypeId="urn:microsoft.com/office/officeart/2005/8/layout/hProcess6" loCatId="process" qsTypeId="urn:microsoft.com/office/officeart/2005/8/quickstyle/simple1" qsCatId="simple" csTypeId="urn:microsoft.com/office/officeart/2005/8/colors/colorful1" csCatId="colorful" phldr="1"/>
      <dgm:spPr/>
    </dgm:pt>
    <dgm:pt modelId="{A0742C76-5935-4948-A7FD-C0FF0E0FF46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v1.0</a:t>
          </a:r>
          <a:endParaRPr lang="en-US" dirty="0"/>
        </a:p>
      </dgm:t>
    </dgm:pt>
    <dgm:pt modelId="{DBDA12F2-1268-4778-8B38-38B13C85ECB7}" type="parTrans" cxnId="{75762639-F7D8-45DB-8D5C-7DF0A027158A}">
      <dgm:prSet/>
      <dgm:spPr/>
      <dgm:t>
        <a:bodyPr/>
        <a:lstStyle/>
        <a:p>
          <a:endParaRPr lang="en-US"/>
        </a:p>
      </dgm:t>
    </dgm:pt>
    <dgm:pt modelId="{BA2A3AF3-857E-411D-8BFC-0AC0FA257E41}" type="sibTrans" cxnId="{75762639-F7D8-45DB-8D5C-7DF0A027158A}">
      <dgm:prSet/>
      <dgm:spPr/>
      <dgm:t>
        <a:bodyPr/>
        <a:lstStyle/>
        <a:p>
          <a:endParaRPr lang="en-US"/>
        </a:p>
      </dgm:t>
    </dgm:pt>
    <dgm:pt modelId="{FCFACA93-F17F-4464-B7ED-CD0CE61B21E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2</a:t>
          </a:r>
          <a:endParaRPr lang="en-US" dirty="0"/>
        </a:p>
      </dgm:t>
    </dgm:pt>
    <dgm:pt modelId="{FD14BA1C-34A9-4D05-BCEE-FDF4708C42A3}" type="parTrans" cxnId="{4DB56291-DA28-4F3A-AFAB-463667C159D2}">
      <dgm:prSet/>
      <dgm:spPr/>
      <dgm:t>
        <a:bodyPr/>
        <a:lstStyle/>
        <a:p>
          <a:endParaRPr lang="en-US"/>
        </a:p>
      </dgm:t>
    </dgm:pt>
    <dgm:pt modelId="{10DC0725-29E6-4268-9E5E-316C1A691AD0}" type="sibTrans" cxnId="{4DB56291-DA28-4F3A-AFAB-463667C159D2}">
      <dgm:prSet/>
      <dgm:spPr/>
      <dgm:t>
        <a:bodyPr/>
        <a:lstStyle/>
        <a:p>
          <a:endParaRPr lang="en-US"/>
        </a:p>
      </dgm:t>
    </dgm:pt>
    <dgm:pt modelId="{E7539CA5-0277-4506-BFD5-0586C114C7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3</a:t>
          </a:r>
          <a:endParaRPr lang="en-US" dirty="0"/>
        </a:p>
      </dgm:t>
    </dgm:pt>
    <dgm:pt modelId="{AFAA80B7-6A80-4BD4-85B3-1B2F5E36B846}" type="parTrans" cxnId="{9EAC5471-47A0-4005-B23C-5731F463C8F3}">
      <dgm:prSet/>
      <dgm:spPr/>
      <dgm:t>
        <a:bodyPr/>
        <a:lstStyle/>
        <a:p>
          <a:endParaRPr lang="en-US"/>
        </a:p>
      </dgm:t>
    </dgm:pt>
    <dgm:pt modelId="{F7E9DF19-8C7F-4947-8B43-C9EF7ADD5773}" type="sibTrans" cxnId="{9EAC5471-47A0-4005-B23C-5731F463C8F3}">
      <dgm:prSet/>
      <dgm:spPr/>
      <dgm:t>
        <a:bodyPr/>
        <a:lstStyle/>
        <a:p>
          <a:endParaRPr lang="en-US"/>
        </a:p>
      </dgm:t>
    </dgm:pt>
    <dgm:pt modelId="{9304DBC8-57BA-4688-A02E-D84CC45D234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4</a:t>
          </a:r>
          <a:endParaRPr lang="en-US" dirty="0"/>
        </a:p>
      </dgm:t>
    </dgm:pt>
    <dgm:pt modelId="{2CB3D904-7DE2-4CFC-BF34-9D8C12A936AE}" type="parTrans" cxnId="{EC4970B6-D241-4645-A578-D19907916688}">
      <dgm:prSet/>
      <dgm:spPr/>
      <dgm:t>
        <a:bodyPr/>
        <a:lstStyle/>
        <a:p>
          <a:endParaRPr lang="en-US"/>
        </a:p>
      </dgm:t>
    </dgm:pt>
    <dgm:pt modelId="{4D442E12-D241-4824-B0AC-B8BD122982BB}" type="sibTrans" cxnId="{EC4970B6-D241-4645-A578-D19907916688}">
      <dgm:prSet/>
      <dgm:spPr/>
      <dgm:t>
        <a:bodyPr/>
        <a:lstStyle/>
        <a:p>
          <a:endParaRPr lang="en-US"/>
        </a:p>
      </dgm:t>
    </dgm:pt>
    <dgm:pt modelId="{1C5D8591-7410-4605-9A5D-3E963117E7CA}">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dirty="0" smtClean="0"/>
            <a:t>XAML + JavaScript</a:t>
          </a:r>
          <a:endParaRPr lang="en-US" dirty="0"/>
        </a:p>
      </dgm:t>
    </dgm:pt>
    <dgm:pt modelId="{2EB2C5EF-C564-4C43-A065-D1CF46CEF179}" type="parTrans" cxnId="{D5FB2B92-1DE4-4675-86B8-31AA14092EC4}">
      <dgm:prSet/>
      <dgm:spPr/>
      <dgm:t>
        <a:bodyPr/>
        <a:lstStyle/>
        <a:p>
          <a:endParaRPr lang="en-US"/>
        </a:p>
      </dgm:t>
    </dgm:pt>
    <dgm:pt modelId="{2ECD5C5B-C403-4C42-AA5F-7A454A13067F}" type="sibTrans" cxnId="{D5FB2B92-1DE4-4675-86B8-31AA14092EC4}">
      <dgm:prSet/>
      <dgm:spPr/>
      <dgm:t>
        <a:bodyPr/>
        <a:lstStyle/>
        <a:p>
          <a:endParaRPr lang="en-US"/>
        </a:p>
      </dgm:t>
    </dgm:pt>
    <dgm:pt modelId="{A4EB06E1-95EE-4EF2-98E1-2A6417C4A304}">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dirty="0" smtClean="0"/>
            <a:t>XAP and managed code</a:t>
          </a:r>
          <a:endParaRPr lang="en-US" dirty="0"/>
        </a:p>
      </dgm:t>
    </dgm:pt>
    <dgm:pt modelId="{A70B0C05-0048-4EBA-B860-1A5E14E88919}" type="parTrans" cxnId="{E8AAD84C-02F6-41EE-A5FD-AC61E1050F1D}">
      <dgm:prSet/>
      <dgm:spPr/>
      <dgm:t>
        <a:bodyPr/>
        <a:lstStyle/>
        <a:p>
          <a:endParaRPr lang="en-US"/>
        </a:p>
      </dgm:t>
    </dgm:pt>
    <dgm:pt modelId="{81D78207-E3C8-4FBB-8AE1-0449BE6B5AEA}" type="sibTrans" cxnId="{E8AAD84C-02F6-41EE-A5FD-AC61E1050F1D}">
      <dgm:prSet/>
      <dgm:spPr/>
      <dgm:t>
        <a:bodyPr/>
        <a:lstStyle/>
        <a:p>
          <a:endParaRPr lang="en-US"/>
        </a:p>
      </dgm:t>
    </dgm:pt>
    <dgm:pt modelId="{080477D0-5377-46EE-BACE-85B02E38D8D8}">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dirty="0" smtClean="0"/>
            <a:t>Beyond the browser</a:t>
          </a:r>
          <a:endParaRPr lang="en-US" dirty="0"/>
        </a:p>
      </dgm:t>
    </dgm:pt>
    <dgm:pt modelId="{B4FAF981-08B5-419A-818D-F77F04731BD9}" type="parTrans" cxnId="{7CEF5A4D-2279-4A14-A93D-9C44003D69E3}">
      <dgm:prSet/>
      <dgm:spPr/>
      <dgm:t>
        <a:bodyPr/>
        <a:lstStyle/>
        <a:p>
          <a:endParaRPr lang="en-US"/>
        </a:p>
      </dgm:t>
    </dgm:pt>
    <dgm:pt modelId="{93D37567-FAE1-4F94-AD90-9F11EA580F28}" type="sibTrans" cxnId="{7CEF5A4D-2279-4A14-A93D-9C44003D69E3}">
      <dgm:prSet/>
      <dgm:spPr/>
      <dgm:t>
        <a:bodyPr/>
        <a:lstStyle/>
        <a:p>
          <a:endParaRPr lang="en-US"/>
        </a:p>
      </dgm:t>
    </dgm:pt>
    <dgm:pt modelId="{6B9E9AD4-539F-40BF-826F-37E30C8595BB}">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dirty="0" smtClean="0"/>
            <a:t>Trusted apps</a:t>
          </a:r>
          <a:endParaRPr lang="en-US" dirty="0"/>
        </a:p>
      </dgm:t>
    </dgm:pt>
    <dgm:pt modelId="{D9B816DD-45E8-41D2-8BB8-BB542FDDDF7D}" type="parTrans" cxnId="{4471AE90-5592-4741-B75A-4723B654BC97}">
      <dgm:prSet/>
      <dgm:spPr/>
      <dgm:t>
        <a:bodyPr/>
        <a:lstStyle/>
        <a:p>
          <a:endParaRPr lang="en-US"/>
        </a:p>
      </dgm:t>
    </dgm:pt>
    <dgm:pt modelId="{41384C2C-000E-4CCA-9F2A-A264983F4A27}" type="sibTrans" cxnId="{4471AE90-5592-4741-B75A-4723B654BC97}">
      <dgm:prSet/>
      <dgm:spPr/>
      <dgm:t>
        <a:bodyPr/>
        <a:lstStyle/>
        <a:p>
          <a:endParaRPr lang="en-US"/>
        </a:p>
      </dgm:t>
    </dgm:pt>
    <dgm:pt modelId="{44BE5170-4017-4307-BB0A-6A8205AF5551}" type="pres">
      <dgm:prSet presAssocID="{34B68C85-50C3-404D-9C65-52E327396406}" presName="theList" presStyleCnt="0">
        <dgm:presLayoutVars>
          <dgm:dir/>
          <dgm:animLvl val="lvl"/>
          <dgm:resizeHandles val="exact"/>
        </dgm:presLayoutVars>
      </dgm:prSet>
      <dgm:spPr/>
    </dgm:pt>
    <dgm:pt modelId="{95BA82D9-EF59-431A-A72B-CFC5AB7B36D5}" type="pres">
      <dgm:prSet presAssocID="{A0742C76-5935-4948-A7FD-C0FF0E0FF463}" presName="compNode" presStyleCnt="0"/>
      <dgm:spPr/>
    </dgm:pt>
    <dgm:pt modelId="{524D7CAC-A7F9-4CD2-B558-A1B8498C7B4F}" type="pres">
      <dgm:prSet presAssocID="{A0742C76-5935-4948-A7FD-C0FF0E0FF463}" presName="noGeometry" presStyleCnt="0"/>
      <dgm:spPr/>
    </dgm:pt>
    <dgm:pt modelId="{3B315B74-61A5-46E5-9939-5121649A1842}" type="pres">
      <dgm:prSet presAssocID="{A0742C76-5935-4948-A7FD-C0FF0E0FF463}" presName="childTextVisible" presStyleLbl="bgAccFollowNode1" presStyleIdx="0" presStyleCnt="4">
        <dgm:presLayoutVars>
          <dgm:bulletEnabled val="1"/>
        </dgm:presLayoutVars>
      </dgm:prSet>
      <dgm:spPr/>
      <dgm:t>
        <a:bodyPr/>
        <a:lstStyle/>
        <a:p>
          <a:endParaRPr lang="en-US"/>
        </a:p>
      </dgm:t>
    </dgm:pt>
    <dgm:pt modelId="{D4AC6ACE-DD60-49C6-8922-F3F210004538}" type="pres">
      <dgm:prSet presAssocID="{A0742C76-5935-4948-A7FD-C0FF0E0FF463}" presName="childTextHidden" presStyleLbl="bgAccFollowNode1" presStyleIdx="0" presStyleCnt="4"/>
      <dgm:spPr/>
      <dgm:t>
        <a:bodyPr/>
        <a:lstStyle/>
        <a:p>
          <a:endParaRPr lang="en-US"/>
        </a:p>
      </dgm:t>
    </dgm:pt>
    <dgm:pt modelId="{C1FCDFE3-103D-472D-85F7-5CF7B04873A9}" type="pres">
      <dgm:prSet presAssocID="{A0742C76-5935-4948-A7FD-C0FF0E0FF463}" presName="parentText" presStyleLbl="node1" presStyleIdx="0" presStyleCnt="4">
        <dgm:presLayoutVars>
          <dgm:chMax val="1"/>
          <dgm:bulletEnabled val="1"/>
        </dgm:presLayoutVars>
      </dgm:prSet>
      <dgm:spPr/>
      <dgm:t>
        <a:bodyPr/>
        <a:lstStyle/>
        <a:p>
          <a:endParaRPr lang="en-US"/>
        </a:p>
      </dgm:t>
    </dgm:pt>
    <dgm:pt modelId="{75A45786-49E9-435C-90CF-0E69D414719F}" type="pres">
      <dgm:prSet presAssocID="{A0742C76-5935-4948-A7FD-C0FF0E0FF463}" presName="aSpace" presStyleCnt="0"/>
      <dgm:spPr/>
    </dgm:pt>
    <dgm:pt modelId="{8E0C78B5-E7ED-469C-9F8C-3E519EBAABC1}" type="pres">
      <dgm:prSet presAssocID="{FCFACA93-F17F-4464-B7ED-CD0CE61B21EF}" presName="compNode" presStyleCnt="0"/>
      <dgm:spPr/>
    </dgm:pt>
    <dgm:pt modelId="{4C705349-7FAE-4646-82B8-3A4F50B4EBDF}" type="pres">
      <dgm:prSet presAssocID="{FCFACA93-F17F-4464-B7ED-CD0CE61B21EF}" presName="noGeometry" presStyleCnt="0"/>
      <dgm:spPr/>
    </dgm:pt>
    <dgm:pt modelId="{7EDB7008-2519-402C-B550-423B225BD820}" type="pres">
      <dgm:prSet presAssocID="{FCFACA93-F17F-4464-B7ED-CD0CE61B21EF}" presName="childTextVisible" presStyleLbl="bgAccFollowNode1" presStyleIdx="1" presStyleCnt="4">
        <dgm:presLayoutVars>
          <dgm:bulletEnabled val="1"/>
        </dgm:presLayoutVars>
      </dgm:prSet>
      <dgm:spPr/>
      <dgm:t>
        <a:bodyPr/>
        <a:lstStyle/>
        <a:p>
          <a:endParaRPr lang="en-US"/>
        </a:p>
      </dgm:t>
    </dgm:pt>
    <dgm:pt modelId="{DC4B2BB0-996A-48C2-9488-72CD1A35F53B}" type="pres">
      <dgm:prSet presAssocID="{FCFACA93-F17F-4464-B7ED-CD0CE61B21EF}" presName="childTextHidden" presStyleLbl="bgAccFollowNode1" presStyleIdx="1" presStyleCnt="4"/>
      <dgm:spPr/>
      <dgm:t>
        <a:bodyPr/>
        <a:lstStyle/>
        <a:p>
          <a:endParaRPr lang="en-US"/>
        </a:p>
      </dgm:t>
    </dgm:pt>
    <dgm:pt modelId="{A0F06FED-A677-46A4-A971-8834E7375DFA}" type="pres">
      <dgm:prSet presAssocID="{FCFACA93-F17F-4464-B7ED-CD0CE61B21EF}" presName="parentText" presStyleLbl="node1" presStyleIdx="1" presStyleCnt="4">
        <dgm:presLayoutVars>
          <dgm:chMax val="1"/>
          <dgm:bulletEnabled val="1"/>
        </dgm:presLayoutVars>
      </dgm:prSet>
      <dgm:spPr/>
      <dgm:t>
        <a:bodyPr/>
        <a:lstStyle/>
        <a:p>
          <a:endParaRPr lang="en-US"/>
        </a:p>
      </dgm:t>
    </dgm:pt>
    <dgm:pt modelId="{85B4FA34-A6FC-4C22-BC59-98DBED1989C0}" type="pres">
      <dgm:prSet presAssocID="{FCFACA93-F17F-4464-B7ED-CD0CE61B21EF}" presName="aSpace" presStyleCnt="0"/>
      <dgm:spPr/>
    </dgm:pt>
    <dgm:pt modelId="{8E060084-AA1E-4545-BE54-D46706E5B2B1}" type="pres">
      <dgm:prSet presAssocID="{E7539CA5-0277-4506-BFD5-0586C114C7C4}" presName="compNode" presStyleCnt="0"/>
      <dgm:spPr/>
    </dgm:pt>
    <dgm:pt modelId="{9A485E9E-619D-4DED-8660-4728F0AAEC91}" type="pres">
      <dgm:prSet presAssocID="{E7539CA5-0277-4506-BFD5-0586C114C7C4}" presName="noGeometry" presStyleCnt="0"/>
      <dgm:spPr/>
    </dgm:pt>
    <dgm:pt modelId="{11CBF3C9-D354-4BA6-9ED6-CA4E1E80169B}" type="pres">
      <dgm:prSet presAssocID="{E7539CA5-0277-4506-BFD5-0586C114C7C4}" presName="childTextVisible" presStyleLbl="bgAccFollowNode1" presStyleIdx="2" presStyleCnt="4">
        <dgm:presLayoutVars>
          <dgm:bulletEnabled val="1"/>
        </dgm:presLayoutVars>
      </dgm:prSet>
      <dgm:spPr/>
      <dgm:t>
        <a:bodyPr/>
        <a:lstStyle/>
        <a:p>
          <a:endParaRPr lang="en-US"/>
        </a:p>
      </dgm:t>
    </dgm:pt>
    <dgm:pt modelId="{11CFE8E5-9F21-4571-A555-A3ACBE9DE8AB}" type="pres">
      <dgm:prSet presAssocID="{E7539CA5-0277-4506-BFD5-0586C114C7C4}" presName="childTextHidden" presStyleLbl="bgAccFollowNode1" presStyleIdx="2" presStyleCnt="4"/>
      <dgm:spPr/>
      <dgm:t>
        <a:bodyPr/>
        <a:lstStyle/>
        <a:p>
          <a:endParaRPr lang="en-US"/>
        </a:p>
      </dgm:t>
    </dgm:pt>
    <dgm:pt modelId="{FFB6CD04-E47C-4FCD-8252-B14FB89BD589}" type="pres">
      <dgm:prSet presAssocID="{E7539CA5-0277-4506-BFD5-0586C114C7C4}" presName="parentText" presStyleLbl="node1" presStyleIdx="2" presStyleCnt="4">
        <dgm:presLayoutVars>
          <dgm:chMax val="1"/>
          <dgm:bulletEnabled val="1"/>
        </dgm:presLayoutVars>
      </dgm:prSet>
      <dgm:spPr/>
      <dgm:t>
        <a:bodyPr/>
        <a:lstStyle/>
        <a:p>
          <a:endParaRPr lang="en-US"/>
        </a:p>
      </dgm:t>
    </dgm:pt>
    <dgm:pt modelId="{79B636B8-F5F5-47EB-9D08-AE74DF830DF0}" type="pres">
      <dgm:prSet presAssocID="{E7539CA5-0277-4506-BFD5-0586C114C7C4}" presName="aSpace" presStyleCnt="0"/>
      <dgm:spPr/>
    </dgm:pt>
    <dgm:pt modelId="{7288AF07-1F09-416F-B65F-789F94BBA7A8}" type="pres">
      <dgm:prSet presAssocID="{9304DBC8-57BA-4688-A02E-D84CC45D234C}" presName="compNode" presStyleCnt="0"/>
      <dgm:spPr/>
    </dgm:pt>
    <dgm:pt modelId="{387C14C8-AAE7-4EAA-9CF5-6D5C0DA3145B}" type="pres">
      <dgm:prSet presAssocID="{9304DBC8-57BA-4688-A02E-D84CC45D234C}" presName="noGeometry" presStyleCnt="0"/>
      <dgm:spPr/>
    </dgm:pt>
    <dgm:pt modelId="{DFD42C70-EDE7-4A2F-8380-42F3802A4C76}" type="pres">
      <dgm:prSet presAssocID="{9304DBC8-57BA-4688-A02E-D84CC45D234C}" presName="childTextVisible" presStyleLbl="bgAccFollowNode1" presStyleIdx="3" presStyleCnt="4">
        <dgm:presLayoutVars>
          <dgm:bulletEnabled val="1"/>
        </dgm:presLayoutVars>
      </dgm:prSet>
      <dgm:spPr/>
      <dgm:t>
        <a:bodyPr/>
        <a:lstStyle/>
        <a:p>
          <a:endParaRPr lang="en-US"/>
        </a:p>
      </dgm:t>
    </dgm:pt>
    <dgm:pt modelId="{BE31FDAF-C3DF-4320-B33E-B6D1CE36B54E}" type="pres">
      <dgm:prSet presAssocID="{9304DBC8-57BA-4688-A02E-D84CC45D234C}" presName="childTextHidden" presStyleLbl="bgAccFollowNode1" presStyleIdx="3" presStyleCnt="4"/>
      <dgm:spPr/>
      <dgm:t>
        <a:bodyPr/>
        <a:lstStyle/>
        <a:p>
          <a:endParaRPr lang="en-US"/>
        </a:p>
      </dgm:t>
    </dgm:pt>
    <dgm:pt modelId="{059974A1-74FE-42D1-9D60-4AADE12348FE}" type="pres">
      <dgm:prSet presAssocID="{9304DBC8-57BA-4688-A02E-D84CC45D234C}" presName="parentText" presStyleLbl="node1" presStyleIdx="3" presStyleCnt="4">
        <dgm:presLayoutVars>
          <dgm:chMax val="1"/>
          <dgm:bulletEnabled val="1"/>
        </dgm:presLayoutVars>
      </dgm:prSet>
      <dgm:spPr/>
      <dgm:t>
        <a:bodyPr/>
        <a:lstStyle/>
        <a:p>
          <a:endParaRPr lang="en-US"/>
        </a:p>
      </dgm:t>
    </dgm:pt>
  </dgm:ptLst>
  <dgm:cxnLst>
    <dgm:cxn modelId="{AB9D5A56-7255-407A-A081-92757471AF7A}" type="presOf" srcId="{6B9E9AD4-539F-40BF-826F-37E30C8595BB}" destId="{BE31FDAF-C3DF-4320-B33E-B6D1CE36B54E}" srcOrd="1" destOrd="0" presId="urn:microsoft.com/office/officeart/2005/8/layout/hProcess6"/>
    <dgm:cxn modelId="{EC52FB41-6F6C-4890-8482-501723CA5BFC}" type="presOf" srcId="{9304DBC8-57BA-4688-A02E-D84CC45D234C}" destId="{059974A1-74FE-42D1-9D60-4AADE12348FE}" srcOrd="0" destOrd="0" presId="urn:microsoft.com/office/officeart/2005/8/layout/hProcess6"/>
    <dgm:cxn modelId="{D62E0D6F-16F1-4711-99AB-EE622A65364E}" type="presOf" srcId="{1C5D8591-7410-4605-9A5D-3E963117E7CA}" destId="{D4AC6ACE-DD60-49C6-8922-F3F210004538}" srcOrd="1" destOrd="0" presId="urn:microsoft.com/office/officeart/2005/8/layout/hProcess6"/>
    <dgm:cxn modelId="{EC4970B6-D241-4645-A578-D19907916688}" srcId="{34B68C85-50C3-404D-9C65-52E327396406}" destId="{9304DBC8-57BA-4688-A02E-D84CC45D234C}" srcOrd="3" destOrd="0" parTransId="{2CB3D904-7DE2-4CFC-BF34-9D8C12A936AE}" sibTransId="{4D442E12-D241-4824-B0AC-B8BD122982BB}"/>
    <dgm:cxn modelId="{75762639-F7D8-45DB-8D5C-7DF0A027158A}" srcId="{34B68C85-50C3-404D-9C65-52E327396406}" destId="{A0742C76-5935-4948-A7FD-C0FF0E0FF463}" srcOrd="0" destOrd="0" parTransId="{DBDA12F2-1268-4778-8B38-38B13C85ECB7}" sibTransId="{BA2A3AF3-857E-411D-8BFC-0AC0FA257E41}"/>
    <dgm:cxn modelId="{522D325E-F40C-4391-A01E-7D8F1D6659C5}" type="presOf" srcId="{FCFACA93-F17F-4464-B7ED-CD0CE61B21EF}" destId="{A0F06FED-A677-46A4-A971-8834E7375DFA}" srcOrd="0" destOrd="0" presId="urn:microsoft.com/office/officeart/2005/8/layout/hProcess6"/>
    <dgm:cxn modelId="{831A2EB4-ED89-4207-AFF5-F760CAD8746D}" type="presOf" srcId="{A4EB06E1-95EE-4EF2-98E1-2A6417C4A304}" destId="{7EDB7008-2519-402C-B550-423B225BD820}" srcOrd="0" destOrd="0" presId="urn:microsoft.com/office/officeart/2005/8/layout/hProcess6"/>
    <dgm:cxn modelId="{D9969222-71D0-4D07-BDFE-8C52E3F107BB}" type="presOf" srcId="{080477D0-5377-46EE-BACE-85B02E38D8D8}" destId="{11CBF3C9-D354-4BA6-9ED6-CA4E1E80169B}" srcOrd="0" destOrd="0" presId="urn:microsoft.com/office/officeart/2005/8/layout/hProcess6"/>
    <dgm:cxn modelId="{4D134D56-02AD-415B-9FCB-0DDDC6ACD126}" type="presOf" srcId="{E7539CA5-0277-4506-BFD5-0586C114C7C4}" destId="{FFB6CD04-E47C-4FCD-8252-B14FB89BD589}" srcOrd="0" destOrd="0" presId="urn:microsoft.com/office/officeart/2005/8/layout/hProcess6"/>
    <dgm:cxn modelId="{E8AAD84C-02F6-41EE-A5FD-AC61E1050F1D}" srcId="{FCFACA93-F17F-4464-B7ED-CD0CE61B21EF}" destId="{A4EB06E1-95EE-4EF2-98E1-2A6417C4A304}" srcOrd="0" destOrd="0" parTransId="{A70B0C05-0048-4EBA-B860-1A5E14E88919}" sibTransId="{81D78207-E3C8-4FBB-8AE1-0449BE6B5AEA}"/>
    <dgm:cxn modelId="{E96F2C8B-3698-4491-BC61-B70D868BBF4B}" type="presOf" srcId="{34B68C85-50C3-404D-9C65-52E327396406}" destId="{44BE5170-4017-4307-BB0A-6A8205AF5551}" srcOrd="0" destOrd="0" presId="urn:microsoft.com/office/officeart/2005/8/layout/hProcess6"/>
    <dgm:cxn modelId="{BAD0F995-C844-47DA-BEEE-F68AE39DD8C5}" type="presOf" srcId="{080477D0-5377-46EE-BACE-85B02E38D8D8}" destId="{11CFE8E5-9F21-4571-A555-A3ACBE9DE8AB}" srcOrd="1" destOrd="0" presId="urn:microsoft.com/office/officeart/2005/8/layout/hProcess6"/>
    <dgm:cxn modelId="{B119BA62-20C2-4A8F-8B5E-4C5370BF330B}" type="presOf" srcId="{A4EB06E1-95EE-4EF2-98E1-2A6417C4A304}" destId="{DC4B2BB0-996A-48C2-9488-72CD1A35F53B}" srcOrd="1" destOrd="0" presId="urn:microsoft.com/office/officeart/2005/8/layout/hProcess6"/>
    <dgm:cxn modelId="{D5FB2B92-1DE4-4675-86B8-31AA14092EC4}" srcId="{A0742C76-5935-4948-A7FD-C0FF0E0FF463}" destId="{1C5D8591-7410-4605-9A5D-3E963117E7CA}" srcOrd="0" destOrd="0" parTransId="{2EB2C5EF-C564-4C43-A065-D1CF46CEF179}" sibTransId="{2ECD5C5B-C403-4C42-AA5F-7A454A13067F}"/>
    <dgm:cxn modelId="{4471AE90-5592-4741-B75A-4723B654BC97}" srcId="{9304DBC8-57BA-4688-A02E-D84CC45D234C}" destId="{6B9E9AD4-539F-40BF-826F-37E30C8595BB}" srcOrd="0" destOrd="0" parTransId="{D9B816DD-45E8-41D2-8BB8-BB542FDDDF7D}" sibTransId="{41384C2C-000E-4CCA-9F2A-A264983F4A27}"/>
    <dgm:cxn modelId="{A710C8FB-B413-4DA1-8608-28548664E8C5}" type="presOf" srcId="{1C5D8591-7410-4605-9A5D-3E963117E7CA}" destId="{3B315B74-61A5-46E5-9939-5121649A1842}" srcOrd="0" destOrd="0" presId="urn:microsoft.com/office/officeart/2005/8/layout/hProcess6"/>
    <dgm:cxn modelId="{519FD778-01B2-469B-B695-BB6C7C6BA71A}" type="presOf" srcId="{6B9E9AD4-539F-40BF-826F-37E30C8595BB}" destId="{DFD42C70-EDE7-4A2F-8380-42F3802A4C76}" srcOrd="0" destOrd="0" presId="urn:microsoft.com/office/officeart/2005/8/layout/hProcess6"/>
    <dgm:cxn modelId="{9EAC5471-47A0-4005-B23C-5731F463C8F3}" srcId="{34B68C85-50C3-404D-9C65-52E327396406}" destId="{E7539CA5-0277-4506-BFD5-0586C114C7C4}" srcOrd="2" destOrd="0" parTransId="{AFAA80B7-6A80-4BD4-85B3-1B2F5E36B846}" sibTransId="{F7E9DF19-8C7F-4947-8B43-C9EF7ADD5773}"/>
    <dgm:cxn modelId="{DB17E014-CD43-4726-AF03-0619B0D4471B}" type="presOf" srcId="{A0742C76-5935-4948-A7FD-C0FF0E0FF463}" destId="{C1FCDFE3-103D-472D-85F7-5CF7B04873A9}" srcOrd="0" destOrd="0" presId="urn:microsoft.com/office/officeart/2005/8/layout/hProcess6"/>
    <dgm:cxn modelId="{4DB56291-DA28-4F3A-AFAB-463667C159D2}" srcId="{34B68C85-50C3-404D-9C65-52E327396406}" destId="{FCFACA93-F17F-4464-B7ED-CD0CE61B21EF}" srcOrd="1" destOrd="0" parTransId="{FD14BA1C-34A9-4D05-BCEE-FDF4708C42A3}" sibTransId="{10DC0725-29E6-4268-9E5E-316C1A691AD0}"/>
    <dgm:cxn modelId="{7CEF5A4D-2279-4A14-A93D-9C44003D69E3}" srcId="{E7539CA5-0277-4506-BFD5-0586C114C7C4}" destId="{080477D0-5377-46EE-BACE-85B02E38D8D8}" srcOrd="0" destOrd="0" parTransId="{B4FAF981-08B5-419A-818D-F77F04731BD9}" sibTransId="{93D37567-FAE1-4F94-AD90-9F11EA580F28}"/>
    <dgm:cxn modelId="{07EBBFB0-6520-4642-9E0A-CC76C11F0F4D}" type="presParOf" srcId="{44BE5170-4017-4307-BB0A-6A8205AF5551}" destId="{95BA82D9-EF59-431A-A72B-CFC5AB7B36D5}" srcOrd="0" destOrd="0" presId="urn:microsoft.com/office/officeart/2005/8/layout/hProcess6"/>
    <dgm:cxn modelId="{545998A4-0324-4BA4-AD12-D40439EFBF78}" type="presParOf" srcId="{95BA82D9-EF59-431A-A72B-CFC5AB7B36D5}" destId="{524D7CAC-A7F9-4CD2-B558-A1B8498C7B4F}" srcOrd="0" destOrd="0" presId="urn:microsoft.com/office/officeart/2005/8/layout/hProcess6"/>
    <dgm:cxn modelId="{C6A43993-EFA1-47AE-BD45-3794F9282B31}" type="presParOf" srcId="{95BA82D9-EF59-431A-A72B-CFC5AB7B36D5}" destId="{3B315B74-61A5-46E5-9939-5121649A1842}" srcOrd="1" destOrd="0" presId="urn:microsoft.com/office/officeart/2005/8/layout/hProcess6"/>
    <dgm:cxn modelId="{CDC8DDA7-DE50-453E-8060-84A14376DF28}" type="presParOf" srcId="{95BA82D9-EF59-431A-A72B-CFC5AB7B36D5}" destId="{D4AC6ACE-DD60-49C6-8922-F3F210004538}" srcOrd="2" destOrd="0" presId="urn:microsoft.com/office/officeart/2005/8/layout/hProcess6"/>
    <dgm:cxn modelId="{CFEAD70D-F788-413F-A68F-471BB5DA90DB}" type="presParOf" srcId="{95BA82D9-EF59-431A-A72B-CFC5AB7B36D5}" destId="{C1FCDFE3-103D-472D-85F7-5CF7B04873A9}" srcOrd="3" destOrd="0" presId="urn:microsoft.com/office/officeart/2005/8/layout/hProcess6"/>
    <dgm:cxn modelId="{1A583F75-211B-490E-A01D-E73F99411051}" type="presParOf" srcId="{44BE5170-4017-4307-BB0A-6A8205AF5551}" destId="{75A45786-49E9-435C-90CF-0E69D414719F}" srcOrd="1" destOrd="0" presId="urn:microsoft.com/office/officeart/2005/8/layout/hProcess6"/>
    <dgm:cxn modelId="{B9CFAD4B-5A4C-483D-B8A3-83736E243575}" type="presParOf" srcId="{44BE5170-4017-4307-BB0A-6A8205AF5551}" destId="{8E0C78B5-E7ED-469C-9F8C-3E519EBAABC1}" srcOrd="2" destOrd="0" presId="urn:microsoft.com/office/officeart/2005/8/layout/hProcess6"/>
    <dgm:cxn modelId="{6E1675EF-990F-4DD9-ACFB-65E14BE5D587}" type="presParOf" srcId="{8E0C78B5-E7ED-469C-9F8C-3E519EBAABC1}" destId="{4C705349-7FAE-4646-82B8-3A4F50B4EBDF}" srcOrd="0" destOrd="0" presId="urn:microsoft.com/office/officeart/2005/8/layout/hProcess6"/>
    <dgm:cxn modelId="{063040F7-A704-4FFA-AD1B-09416E367533}" type="presParOf" srcId="{8E0C78B5-E7ED-469C-9F8C-3E519EBAABC1}" destId="{7EDB7008-2519-402C-B550-423B225BD820}" srcOrd="1" destOrd="0" presId="urn:microsoft.com/office/officeart/2005/8/layout/hProcess6"/>
    <dgm:cxn modelId="{BA46DFD4-7D5F-40E9-BE5D-2521738C5230}" type="presParOf" srcId="{8E0C78B5-E7ED-469C-9F8C-3E519EBAABC1}" destId="{DC4B2BB0-996A-48C2-9488-72CD1A35F53B}" srcOrd="2" destOrd="0" presId="urn:microsoft.com/office/officeart/2005/8/layout/hProcess6"/>
    <dgm:cxn modelId="{17CDC59F-0C8B-49EF-A3F7-36F5527A66E3}" type="presParOf" srcId="{8E0C78B5-E7ED-469C-9F8C-3E519EBAABC1}" destId="{A0F06FED-A677-46A4-A971-8834E7375DFA}" srcOrd="3" destOrd="0" presId="urn:microsoft.com/office/officeart/2005/8/layout/hProcess6"/>
    <dgm:cxn modelId="{2E800149-F923-4C5E-9DF0-5B932561F62D}" type="presParOf" srcId="{44BE5170-4017-4307-BB0A-6A8205AF5551}" destId="{85B4FA34-A6FC-4C22-BC59-98DBED1989C0}" srcOrd="3" destOrd="0" presId="urn:microsoft.com/office/officeart/2005/8/layout/hProcess6"/>
    <dgm:cxn modelId="{F5FF088C-6D92-4F9D-9071-F1A8F392F013}" type="presParOf" srcId="{44BE5170-4017-4307-BB0A-6A8205AF5551}" destId="{8E060084-AA1E-4545-BE54-D46706E5B2B1}" srcOrd="4" destOrd="0" presId="urn:microsoft.com/office/officeart/2005/8/layout/hProcess6"/>
    <dgm:cxn modelId="{DF7BCDE7-E28E-4D65-9811-7EEFC482C5D8}" type="presParOf" srcId="{8E060084-AA1E-4545-BE54-D46706E5B2B1}" destId="{9A485E9E-619D-4DED-8660-4728F0AAEC91}" srcOrd="0" destOrd="0" presId="urn:microsoft.com/office/officeart/2005/8/layout/hProcess6"/>
    <dgm:cxn modelId="{142FD8B4-1D2E-4547-B8B7-2E20CFD5C24B}" type="presParOf" srcId="{8E060084-AA1E-4545-BE54-D46706E5B2B1}" destId="{11CBF3C9-D354-4BA6-9ED6-CA4E1E80169B}" srcOrd="1" destOrd="0" presId="urn:microsoft.com/office/officeart/2005/8/layout/hProcess6"/>
    <dgm:cxn modelId="{7EF2B580-56E2-473D-8B2A-6D6B853752A6}" type="presParOf" srcId="{8E060084-AA1E-4545-BE54-D46706E5B2B1}" destId="{11CFE8E5-9F21-4571-A555-A3ACBE9DE8AB}" srcOrd="2" destOrd="0" presId="urn:microsoft.com/office/officeart/2005/8/layout/hProcess6"/>
    <dgm:cxn modelId="{60BEC5D6-4BF8-42D3-B82F-35ABC9D94D1A}" type="presParOf" srcId="{8E060084-AA1E-4545-BE54-D46706E5B2B1}" destId="{FFB6CD04-E47C-4FCD-8252-B14FB89BD589}" srcOrd="3" destOrd="0" presId="urn:microsoft.com/office/officeart/2005/8/layout/hProcess6"/>
    <dgm:cxn modelId="{BB780943-74CD-4258-82DE-F755A2489BB9}" type="presParOf" srcId="{44BE5170-4017-4307-BB0A-6A8205AF5551}" destId="{79B636B8-F5F5-47EB-9D08-AE74DF830DF0}" srcOrd="5" destOrd="0" presId="urn:microsoft.com/office/officeart/2005/8/layout/hProcess6"/>
    <dgm:cxn modelId="{7102B636-E71F-43F7-AB3E-DF98462515FC}" type="presParOf" srcId="{44BE5170-4017-4307-BB0A-6A8205AF5551}" destId="{7288AF07-1F09-416F-B65F-789F94BBA7A8}" srcOrd="6" destOrd="0" presId="urn:microsoft.com/office/officeart/2005/8/layout/hProcess6"/>
    <dgm:cxn modelId="{24552E23-3C0F-48F3-824A-6AD7654E78B7}" type="presParOf" srcId="{7288AF07-1F09-416F-B65F-789F94BBA7A8}" destId="{387C14C8-AAE7-4EAA-9CF5-6D5C0DA3145B}" srcOrd="0" destOrd="0" presId="urn:microsoft.com/office/officeart/2005/8/layout/hProcess6"/>
    <dgm:cxn modelId="{82E9EEC5-C038-4034-92D7-DB0F0C334500}" type="presParOf" srcId="{7288AF07-1F09-416F-B65F-789F94BBA7A8}" destId="{DFD42C70-EDE7-4A2F-8380-42F3802A4C76}" srcOrd="1" destOrd="0" presId="urn:microsoft.com/office/officeart/2005/8/layout/hProcess6"/>
    <dgm:cxn modelId="{93D7776F-266A-4969-9FC9-9D0C5AB2F796}" type="presParOf" srcId="{7288AF07-1F09-416F-B65F-789F94BBA7A8}" destId="{BE31FDAF-C3DF-4320-B33E-B6D1CE36B54E}" srcOrd="2" destOrd="0" presId="urn:microsoft.com/office/officeart/2005/8/layout/hProcess6"/>
    <dgm:cxn modelId="{AFC0BA48-72C0-41D9-8B1E-F141D0627FE9}" type="presParOf" srcId="{7288AF07-1F09-416F-B65F-789F94BBA7A8}" destId="{059974A1-74FE-42D1-9D60-4AADE12348F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7F0B-B923-4038-A675-078C91D70F33}">
      <dsp:nvSpPr>
        <dsp:cNvPr id="0" name=""/>
        <dsp:cNvSpPr/>
      </dsp:nvSpPr>
      <dsp:spPr>
        <a:xfrm>
          <a:off x="3308479" y="0"/>
          <a:ext cx="1862518" cy="1034732"/>
        </a:xfrm>
        <a:prstGeom prst="roundRect">
          <a:avLst>
            <a:gd name="adj" fmla="val 10000"/>
          </a:avLst>
        </a:prstGeom>
        <a:solidFill>
          <a:schemeClr val="accent2">
            <a:tint val="40000"/>
            <a:alpha val="90000"/>
            <a:hueOff val="0"/>
            <a:satOff val="0"/>
            <a:lumOff val="0"/>
            <a:alphaOff val="0"/>
          </a:schemeClr>
        </a:solidFill>
        <a:ln w="381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Silverlight 3</a:t>
          </a:r>
          <a:endParaRPr lang="en-US" sz="2700" kern="1200" dirty="0"/>
        </a:p>
      </dsp:txBody>
      <dsp:txXfrm>
        <a:off x="3338785" y="30306"/>
        <a:ext cx="1801906" cy="974120"/>
      </dsp:txXfrm>
    </dsp:sp>
    <dsp:sp modelId="{B977735E-624C-49E9-9BB8-C018DC43655B}">
      <dsp:nvSpPr>
        <dsp:cNvPr id="0" name=""/>
        <dsp:cNvSpPr/>
      </dsp:nvSpPr>
      <dsp:spPr>
        <a:xfrm>
          <a:off x="5998783" y="0"/>
          <a:ext cx="1862518" cy="1034732"/>
        </a:xfrm>
        <a:prstGeom prst="roundRect">
          <a:avLst>
            <a:gd name="adj" fmla="val 10000"/>
          </a:avLst>
        </a:prstGeom>
        <a:solidFill>
          <a:schemeClr val="accent3">
            <a:tint val="40000"/>
            <a:alpha val="90000"/>
            <a:hueOff val="0"/>
            <a:satOff val="0"/>
            <a:lumOff val="0"/>
            <a:alphaOff val="0"/>
          </a:schemeClr>
        </a:solidFill>
        <a:ln w="381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Silverlight 4</a:t>
          </a:r>
          <a:endParaRPr lang="en-US" sz="2700" kern="1200"/>
        </a:p>
      </dsp:txBody>
      <dsp:txXfrm>
        <a:off x="6029089" y="30306"/>
        <a:ext cx="1801906" cy="974120"/>
      </dsp:txXfrm>
    </dsp:sp>
    <dsp:sp modelId="{C7A853D1-53EE-463B-BC1F-78C7DE2AFEA0}">
      <dsp:nvSpPr>
        <dsp:cNvPr id="0" name=""/>
        <dsp:cNvSpPr/>
      </dsp:nvSpPr>
      <dsp:spPr>
        <a:xfrm>
          <a:off x="5196866" y="4397612"/>
          <a:ext cx="776049" cy="776049"/>
        </a:xfrm>
        <a:prstGeom prst="triangle">
          <a:avLst/>
        </a:prstGeom>
        <a:solidFill>
          <a:schemeClr val="accent4">
            <a:tint val="40000"/>
            <a:alpha val="90000"/>
            <a:hueOff val="0"/>
            <a:satOff val="0"/>
            <a:lumOff val="0"/>
            <a:alphaOff val="0"/>
          </a:schemeClr>
        </a:solidFill>
        <a:ln w="381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D19F5-517B-4F72-83B8-6EF36E4E0416}">
      <dsp:nvSpPr>
        <dsp:cNvPr id="0" name=""/>
        <dsp:cNvSpPr/>
      </dsp:nvSpPr>
      <dsp:spPr>
        <a:xfrm rot="240000">
          <a:off x="3256032" y="4065066"/>
          <a:ext cx="4657717" cy="325699"/>
        </a:xfrm>
        <a:prstGeom prst="rect">
          <a:avLst/>
        </a:prstGeom>
        <a:solidFill>
          <a:schemeClr val="accent5">
            <a:tint val="40000"/>
            <a:alpha val="90000"/>
            <a:hueOff val="0"/>
            <a:satOff val="0"/>
            <a:lumOff val="0"/>
            <a:alphaOff val="0"/>
          </a:schemeClr>
        </a:solidFill>
        <a:ln w="381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69853-A61F-43CC-8DA1-7812BF0B4D8B}">
      <dsp:nvSpPr>
        <dsp:cNvPr id="0" name=""/>
        <dsp:cNvSpPr/>
      </dsp:nvSpPr>
      <dsp:spPr>
        <a:xfrm rot="240000">
          <a:off x="6052587" y="3250738"/>
          <a:ext cx="1858385" cy="86581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New out-of-browser features</a:t>
          </a:r>
          <a:endParaRPr lang="en-US" sz="1800" kern="1200"/>
        </a:p>
      </dsp:txBody>
      <dsp:txXfrm>
        <a:off x="6094853" y="3293004"/>
        <a:ext cx="1773853" cy="781285"/>
      </dsp:txXfrm>
    </dsp:sp>
    <dsp:sp modelId="{45552F14-7FC4-48FC-8221-20EFFF401637}">
      <dsp:nvSpPr>
        <dsp:cNvPr id="0" name=""/>
        <dsp:cNvSpPr/>
      </dsp:nvSpPr>
      <dsp:spPr>
        <a:xfrm rot="240000">
          <a:off x="6119844" y="2319479"/>
          <a:ext cx="1858385" cy="86581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Trusted apps</a:t>
          </a:r>
          <a:endParaRPr lang="en-US" sz="1800" kern="1200" dirty="0"/>
        </a:p>
      </dsp:txBody>
      <dsp:txXfrm>
        <a:off x="6162110" y="2361745"/>
        <a:ext cx="1773853" cy="781285"/>
      </dsp:txXfrm>
    </dsp:sp>
    <dsp:sp modelId="{8E234D46-2466-4A2F-B08B-669D11732F34}">
      <dsp:nvSpPr>
        <dsp:cNvPr id="0" name=""/>
        <dsp:cNvSpPr/>
      </dsp:nvSpPr>
      <dsp:spPr>
        <a:xfrm rot="240000">
          <a:off x="6187102" y="1408914"/>
          <a:ext cx="1858385" cy="865817"/>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Demos and code</a:t>
          </a:r>
          <a:endParaRPr lang="en-US" sz="1800" kern="1200" dirty="0"/>
        </a:p>
      </dsp:txBody>
      <dsp:txXfrm>
        <a:off x="6229368" y="1451180"/>
        <a:ext cx="1773853" cy="781285"/>
      </dsp:txXfrm>
    </dsp:sp>
    <dsp:sp modelId="{D2712DC5-85D5-4631-8AB4-0E2A98EAD5E4}">
      <dsp:nvSpPr>
        <dsp:cNvPr id="0" name=""/>
        <dsp:cNvSpPr/>
      </dsp:nvSpPr>
      <dsp:spPr>
        <a:xfrm rot="240000">
          <a:off x="3388151" y="3064486"/>
          <a:ext cx="1858385" cy="86581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Recap</a:t>
          </a:r>
          <a:endParaRPr lang="en-US" sz="1800" kern="1200"/>
        </a:p>
      </dsp:txBody>
      <dsp:txXfrm>
        <a:off x="3430417" y="3106752"/>
        <a:ext cx="1773853" cy="781285"/>
      </dsp:txXfrm>
    </dsp:sp>
    <dsp:sp modelId="{F1B79B26-D363-44C4-9725-729E37052B27}">
      <dsp:nvSpPr>
        <dsp:cNvPr id="0" name=""/>
        <dsp:cNvSpPr/>
      </dsp:nvSpPr>
      <dsp:spPr>
        <a:xfrm rot="240000">
          <a:off x="3455408" y="2133227"/>
          <a:ext cx="1858385" cy="865817"/>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Demos and code</a:t>
          </a:r>
          <a:endParaRPr lang="en-US" sz="1800" kern="1200"/>
        </a:p>
      </dsp:txBody>
      <dsp:txXfrm>
        <a:off x="3497674" y="2175493"/>
        <a:ext cx="1773853" cy="781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86305-93A5-4BD1-971D-3C1F4B1E72AA}">
      <dsp:nvSpPr>
        <dsp:cNvPr id="0" name=""/>
        <dsp:cNvSpPr/>
      </dsp:nvSpPr>
      <dsp:spPr>
        <a:xfrm>
          <a:off x="5455" y="358059"/>
          <a:ext cx="2790544"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rtl="0">
            <a:lnSpc>
              <a:spcPct val="90000"/>
            </a:lnSpc>
            <a:spcBef>
              <a:spcPct val="0"/>
            </a:spcBef>
            <a:spcAft>
              <a:spcPct val="35000"/>
            </a:spcAft>
          </a:pPr>
          <a:r>
            <a:rPr lang="en-US" sz="3000" kern="1200" smtClean="0"/>
            <a:t>New Business Models</a:t>
          </a:r>
          <a:endParaRPr lang="en-US" sz="3000" kern="1200"/>
        </a:p>
      </dsp:txBody>
      <dsp:txXfrm>
        <a:off x="5455" y="358059"/>
        <a:ext cx="2790544" cy="1002375"/>
      </dsp:txXfrm>
    </dsp:sp>
    <dsp:sp modelId="{451F7A9A-12E9-4946-92AB-7A9ECED2087D}">
      <dsp:nvSpPr>
        <dsp:cNvPr id="0" name=""/>
        <dsp:cNvSpPr/>
      </dsp:nvSpPr>
      <dsp:spPr>
        <a:xfrm>
          <a:off x="2796000" y="44816"/>
          <a:ext cx="558108" cy="1628859"/>
        </a:xfrm>
        <a:prstGeom prst="leftBrace">
          <a:avLst>
            <a:gd name="adj1" fmla="val 35000"/>
            <a:gd name="adj2" fmla="val 50000"/>
          </a:avLst>
        </a:pr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8C1C7-77AC-4128-9DDF-F43C0978D39A}">
      <dsp:nvSpPr>
        <dsp:cNvPr id="0" name=""/>
        <dsp:cNvSpPr/>
      </dsp:nvSpPr>
      <dsp:spPr>
        <a:xfrm>
          <a:off x="3577352" y="44816"/>
          <a:ext cx="7590281" cy="162885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Subscription</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Rental</a:t>
          </a:r>
          <a:endParaRPr lang="en-US" sz="3000" kern="1200" dirty="0"/>
        </a:p>
        <a:p>
          <a:pPr marL="285750" lvl="1" indent="-285750" algn="l" defTabSz="1333500" rtl="0">
            <a:lnSpc>
              <a:spcPct val="90000"/>
            </a:lnSpc>
            <a:spcBef>
              <a:spcPct val="0"/>
            </a:spcBef>
            <a:spcAft>
              <a:spcPct val="15000"/>
            </a:spcAft>
            <a:buChar char="••"/>
          </a:pPr>
          <a:r>
            <a:rPr lang="en-US" sz="3000" kern="1200" smtClean="0"/>
            <a:t>Purchase</a:t>
          </a:r>
          <a:endParaRPr lang="en-US" sz="3000" kern="1200"/>
        </a:p>
      </dsp:txBody>
      <dsp:txXfrm>
        <a:off x="3577352" y="44816"/>
        <a:ext cx="7590281" cy="1628859"/>
      </dsp:txXfrm>
    </dsp:sp>
    <dsp:sp modelId="{1E25A1AB-2F21-4B04-B08A-BDB8A1A07C0E}">
      <dsp:nvSpPr>
        <dsp:cNvPr id="0" name=""/>
        <dsp:cNvSpPr/>
      </dsp:nvSpPr>
      <dsp:spPr>
        <a:xfrm>
          <a:off x="5455" y="2542738"/>
          <a:ext cx="2790544"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rtl="0">
            <a:lnSpc>
              <a:spcPct val="90000"/>
            </a:lnSpc>
            <a:spcBef>
              <a:spcPct val="0"/>
            </a:spcBef>
            <a:spcAft>
              <a:spcPct val="35000"/>
            </a:spcAft>
          </a:pPr>
          <a:r>
            <a:rPr lang="en-US" sz="3000" kern="1200" smtClean="0"/>
            <a:t>New Features</a:t>
          </a:r>
          <a:endParaRPr lang="en-US" sz="3000" kern="1200"/>
        </a:p>
      </dsp:txBody>
      <dsp:txXfrm>
        <a:off x="5455" y="2542738"/>
        <a:ext cx="2790544" cy="594000"/>
      </dsp:txXfrm>
    </dsp:sp>
    <dsp:sp modelId="{AE81F2EC-F02C-458B-9201-6BC3AB6466C6}">
      <dsp:nvSpPr>
        <dsp:cNvPr id="0" name=""/>
        <dsp:cNvSpPr/>
      </dsp:nvSpPr>
      <dsp:spPr>
        <a:xfrm>
          <a:off x="2796000" y="1781676"/>
          <a:ext cx="558108" cy="2116125"/>
        </a:xfrm>
        <a:prstGeom prst="leftBrace">
          <a:avLst>
            <a:gd name="adj1" fmla="val 35000"/>
            <a:gd name="adj2" fmla="val 50000"/>
          </a:avLst>
        </a:prstGeom>
        <a:noFill/>
        <a:ln w="381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406C5-593D-4BF0-B281-FE8224456E7B}">
      <dsp:nvSpPr>
        <dsp:cNvPr id="0" name=""/>
        <dsp:cNvSpPr/>
      </dsp:nvSpPr>
      <dsp:spPr>
        <a:xfrm>
          <a:off x="3577352" y="1781676"/>
          <a:ext cx="7590281" cy="211612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Persistent license storage</a:t>
          </a:r>
          <a:endParaRPr lang="en-US" sz="3000" kern="1200" dirty="0"/>
        </a:p>
        <a:p>
          <a:pPr marL="285750" lvl="1" indent="-285750" algn="l" defTabSz="1333500" rtl="0">
            <a:lnSpc>
              <a:spcPct val="90000"/>
            </a:lnSpc>
            <a:spcBef>
              <a:spcPct val="0"/>
            </a:spcBef>
            <a:spcAft>
              <a:spcPct val="15000"/>
            </a:spcAft>
            <a:buChar char="••"/>
          </a:pPr>
          <a:r>
            <a:rPr lang="en-US" sz="3000" kern="1200" smtClean="0"/>
            <a:t>Time based policies</a:t>
          </a:r>
          <a:endParaRPr lang="en-US" sz="3000" kern="1200"/>
        </a:p>
        <a:p>
          <a:pPr marL="285750" lvl="1" indent="-285750" algn="l" defTabSz="1333500" rtl="0">
            <a:lnSpc>
              <a:spcPct val="90000"/>
            </a:lnSpc>
            <a:spcBef>
              <a:spcPct val="0"/>
            </a:spcBef>
            <a:spcAft>
              <a:spcPct val="15000"/>
            </a:spcAft>
            <a:buChar char="••"/>
          </a:pPr>
          <a:r>
            <a:rPr lang="en-US" sz="3000" kern="1200" dirty="0" smtClean="0"/>
            <a:t>Secure H.264 and AAC decoders</a:t>
          </a:r>
          <a:endParaRPr lang="en-US" sz="3000" kern="1200" dirty="0"/>
        </a:p>
        <a:p>
          <a:pPr marL="285750" lvl="1" indent="-285750" algn="l" defTabSz="1333500" rtl="0">
            <a:lnSpc>
              <a:spcPct val="90000"/>
            </a:lnSpc>
            <a:spcBef>
              <a:spcPct val="0"/>
            </a:spcBef>
            <a:spcAft>
              <a:spcPct val="15000"/>
            </a:spcAft>
            <a:buChar char="••"/>
          </a:pPr>
          <a:r>
            <a:rPr lang="en-US" sz="3000" kern="1200" smtClean="0"/>
            <a:t>Support for Output Protection</a:t>
          </a:r>
          <a:endParaRPr lang="en-US" sz="3000" kern="1200"/>
        </a:p>
      </dsp:txBody>
      <dsp:txXfrm>
        <a:off x="3577352" y="1781676"/>
        <a:ext cx="7590281" cy="2116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F3D24-E826-41C4-BE29-B6AF42C04CB4}">
      <dsp:nvSpPr>
        <dsp:cNvPr id="0" name=""/>
        <dsp:cNvSpPr/>
      </dsp:nvSpPr>
      <dsp:spPr>
        <a:xfrm>
          <a:off x="0" y="554633"/>
          <a:ext cx="11172825" cy="8223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Remove the Shell chrome and window border</a:t>
          </a:r>
        </a:p>
      </dsp:txBody>
      <dsp:txXfrm>
        <a:off x="24086" y="578719"/>
        <a:ext cx="11124653" cy="774191"/>
      </dsp:txXfrm>
    </dsp:sp>
    <dsp:sp modelId="{1DE672CC-B80C-40D3-87E0-3C153064B337}">
      <dsp:nvSpPr>
        <dsp:cNvPr id="0" name=""/>
        <dsp:cNvSpPr/>
      </dsp:nvSpPr>
      <dsp:spPr>
        <a:xfrm>
          <a:off x="236811" y="1581522"/>
          <a:ext cx="2111510" cy="113625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CC0AC-EE20-447A-BBED-D54CAA2ABFD6}">
      <dsp:nvSpPr>
        <dsp:cNvPr id="0" name=""/>
        <dsp:cNvSpPr/>
      </dsp:nvSpPr>
      <dsp:spPr>
        <a:xfrm>
          <a:off x="2890121" y="1581522"/>
          <a:ext cx="8045891" cy="11362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Rectangular window</a:t>
          </a:r>
          <a:endParaRPr lang="en-US" sz="3300" kern="1200" dirty="0"/>
        </a:p>
      </dsp:txBody>
      <dsp:txXfrm>
        <a:off x="2890121" y="1581522"/>
        <a:ext cx="8045891" cy="1136253"/>
      </dsp:txXfrm>
    </dsp:sp>
    <dsp:sp modelId="{A4C3D1B2-556F-44B7-A44E-9CB0ED1E22FB}">
      <dsp:nvSpPr>
        <dsp:cNvPr id="0" name=""/>
        <dsp:cNvSpPr/>
      </dsp:nvSpPr>
      <dsp:spPr>
        <a:xfrm>
          <a:off x="236811" y="2854126"/>
          <a:ext cx="2111510" cy="113625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0ED62-4038-439C-8EE8-D8ED065C3E1F}">
      <dsp:nvSpPr>
        <dsp:cNvPr id="0" name=""/>
        <dsp:cNvSpPr/>
      </dsp:nvSpPr>
      <dsp:spPr>
        <a:xfrm>
          <a:off x="2890121" y="2854126"/>
          <a:ext cx="8045891" cy="1136253"/>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Rectangular window with rounded corners</a:t>
          </a:r>
          <a:endParaRPr lang="en-US" sz="3300" kern="1200" dirty="0"/>
        </a:p>
      </dsp:txBody>
      <dsp:txXfrm>
        <a:off x="2945598" y="2909603"/>
        <a:ext cx="7934937" cy="1025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EBCCC-C7FA-4410-9255-0C5CC03F1EC0}">
      <dsp:nvSpPr>
        <dsp:cNvPr id="0" name=""/>
        <dsp:cNvSpPr/>
      </dsp:nvSpPr>
      <dsp:spPr>
        <a:xfrm>
          <a:off x="1596750" y="917987"/>
          <a:ext cx="8466007" cy="4375181"/>
        </a:xfrm>
        <a:prstGeom prst="rec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77ABCE6C-6397-4628-916F-5D3CCC5102D6}">
      <dsp:nvSpPr>
        <dsp:cNvPr id="0" name=""/>
        <dsp:cNvSpPr/>
      </dsp:nvSpPr>
      <dsp:spPr>
        <a:xfrm>
          <a:off x="1849757" y="1429670"/>
          <a:ext cx="3931341" cy="374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1155700" rtl="0">
            <a:lnSpc>
              <a:spcPct val="90000"/>
            </a:lnSpc>
            <a:spcBef>
              <a:spcPct val="0"/>
            </a:spcBef>
            <a:spcAft>
              <a:spcPct val="35000"/>
            </a:spcAft>
          </a:pPr>
          <a:r>
            <a:rPr lang="en-US" sz="2600" kern="1200" dirty="0" smtClean="0">
              <a:solidFill>
                <a:schemeClr val="bg1"/>
              </a:solidFill>
            </a:rPr>
            <a:t>Supported in Silverlight 4</a:t>
          </a:r>
          <a:endParaRPr lang="en-US" sz="26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Property get/set, indexed property get/set </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Positional and optional parameters</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Support by-ref and by-value</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In </a:t>
          </a:r>
          <a:r>
            <a:rPr lang="en-US" sz="2000" kern="1200" dirty="0" err="1" smtClean="0">
              <a:solidFill>
                <a:schemeClr val="bg1"/>
              </a:solidFill>
            </a:rPr>
            <a:t>proc</a:t>
          </a:r>
          <a:r>
            <a:rPr lang="en-US" sz="2000" kern="1200" dirty="0" smtClean="0">
              <a:solidFill>
                <a:schemeClr val="bg1"/>
              </a:solidFill>
            </a:rPr>
            <a:t> and out of </a:t>
          </a:r>
          <a:r>
            <a:rPr lang="en-US" sz="2000" kern="1200" dirty="0" err="1" smtClean="0">
              <a:solidFill>
                <a:schemeClr val="bg1"/>
              </a:solidFill>
            </a:rPr>
            <a:t>proc</a:t>
          </a:r>
          <a:r>
            <a:rPr lang="en-US" sz="2000" kern="1200" dirty="0" smtClean="0">
              <a:solidFill>
                <a:schemeClr val="bg1"/>
              </a:solidFill>
            </a:rPr>
            <a:t> servers</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Support for basic data types</a:t>
          </a:r>
          <a:endParaRPr lang="en-US" sz="2000" kern="1200" dirty="0">
            <a:solidFill>
              <a:schemeClr val="bg1"/>
            </a:solidFill>
          </a:endParaRPr>
        </a:p>
        <a:p>
          <a:pPr marL="457200" lvl="2" indent="-228600" algn="l" defTabSz="889000" rtl="0">
            <a:lnSpc>
              <a:spcPct val="90000"/>
            </a:lnSpc>
            <a:spcBef>
              <a:spcPct val="0"/>
            </a:spcBef>
            <a:spcAft>
              <a:spcPct val="15000"/>
            </a:spcAft>
            <a:buChar char="••"/>
          </a:pPr>
          <a:r>
            <a:rPr lang="en-US" sz="2000" kern="1200" dirty="0" smtClean="0">
              <a:solidFill>
                <a:schemeClr val="bg1"/>
              </a:solidFill>
            </a:rPr>
            <a:t>VARIANT, BSTR, SAFEARRAY, </a:t>
          </a:r>
          <a:r>
            <a:rPr lang="en-US" sz="2000" kern="1200" dirty="0" err="1" smtClean="0">
              <a:solidFill>
                <a:schemeClr val="bg1"/>
              </a:solidFill>
            </a:rPr>
            <a:t>IEnumVARIANT</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Silverlight app as event sink</a:t>
          </a:r>
          <a:endParaRPr lang="en-US" sz="2000" kern="1200" dirty="0">
            <a:solidFill>
              <a:schemeClr val="bg1"/>
            </a:solidFill>
          </a:endParaRPr>
        </a:p>
      </dsp:txBody>
      <dsp:txXfrm>
        <a:off x="1849757" y="1429670"/>
        <a:ext cx="3931341" cy="3742914"/>
      </dsp:txXfrm>
    </dsp:sp>
    <dsp:sp modelId="{5EF0E8CF-34EF-4307-BBB3-88D7A60857F4}">
      <dsp:nvSpPr>
        <dsp:cNvPr id="0" name=""/>
        <dsp:cNvSpPr/>
      </dsp:nvSpPr>
      <dsp:spPr>
        <a:xfrm>
          <a:off x="5868678" y="1429670"/>
          <a:ext cx="3931341" cy="374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1155700" rtl="0">
            <a:lnSpc>
              <a:spcPct val="90000"/>
            </a:lnSpc>
            <a:spcBef>
              <a:spcPct val="0"/>
            </a:spcBef>
            <a:spcAft>
              <a:spcPct val="35000"/>
            </a:spcAft>
          </a:pPr>
          <a:r>
            <a:rPr lang="en-US" sz="2600" kern="1200" dirty="0" smtClean="0">
              <a:solidFill>
                <a:schemeClr val="bg1"/>
              </a:solidFill>
            </a:rPr>
            <a:t>Not in Silverlight 4</a:t>
          </a:r>
          <a:endParaRPr lang="en-US" sz="26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Multi-dimensional arrays</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Named parameters </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Type Information</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Support for COM Elevation moniker</a:t>
          </a:r>
          <a:endParaRPr lang="en-US" sz="2000" kern="1200" dirty="0">
            <a:solidFill>
              <a:schemeClr val="bg1"/>
            </a:solidFill>
          </a:endParaRPr>
        </a:p>
      </dsp:txBody>
      <dsp:txXfrm>
        <a:off x="5868678" y="1429670"/>
        <a:ext cx="3931341" cy="3742914"/>
      </dsp:txXfrm>
    </dsp:sp>
    <dsp:sp modelId="{AF8A8C67-A7C2-48CC-9CBD-0547E8203F90}">
      <dsp:nvSpPr>
        <dsp:cNvPr id="0" name=""/>
        <dsp:cNvSpPr/>
      </dsp:nvSpPr>
      <dsp:spPr>
        <a:xfrm>
          <a:off x="720956" y="42417"/>
          <a:ext cx="1654277" cy="1654277"/>
        </a:xfrm>
        <a:prstGeom prst="plus">
          <a:avLst>
            <a:gd name="adj" fmla="val 32810"/>
          </a:avLst>
        </a:prstGeom>
        <a:solidFill>
          <a:schemeClr val="accent2">
            <a:hueOff val="0"/>
            <a:satOff val="0"/>
            <a:lumOff val="0"/>
            <a:alphaOff val="0"/>
          </a:schemeClr>
        </a:solidFill>
        <a:ln w="38100" cap="flat" cmpd="sng" algn="ctr">
          <a:solidFill>
            <a:schemeClr val="accent2">
              <a:hueOff val="0"/>
              <a:satOff val="0"/>
              <a:lumOff val="0"/>
              <a:alphaOff val="0"/>
            </a:schemeClr>
          </a:solidFill>
          <a:prstDash val="solid"/>
        </a:ln>
        <a:effectLst>
          <a:outerShdw blurRad="50800" dist="381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4D69606F-33A7-47CB-A8D2-72B400F1322A}">
      <dsp:nvSpPr>
        <dsp:cNvPr id="0" name=""/>
        <dsp:cNvSpPr/>
      </dsp:nvSpPr>
      <dsp:spPr>
        <a:xfrm>
          <a:off x="8895033" y="637335"/>
          <a:ext cx="1556966" cy="533558"/>
        </a:xfrm>
        <a:prstGeom prst="rect">
          <a:avLst/>
        </a:prstGeom>
        <a:solidFill>
          <a:schemeClr val="accent2">
            <a:hueOff val="-14509320"/>
            <a:satOff val="-15227"/>
            <a:lumOff val="8824"/>
            <a:alphaOff val="0"/>
          </a:schemeClr>
        </a:solidFill>
        <a:ln w="38100" cap="flat" cmpd="sng" algn="ctr">
          <a:solidFill>
            <a:schemeClr val="accent2">
              <a:hueOff val="-14509320"/>
              <a:satOff val="-15227"/>
              <a:lumOff val="8824"/>
              <a:alphaOff val="0"/>
            </a:schemeClr>
          </a:solidFill>
          <a:prstDash val="solid"/>
        </a:ln>
        <a:effectLst>
          <a:outerShdw blurRad="50800" dist="381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sp>
    <dsp:sp modelId="{988FB7EA-09F4-4ED8-9DC9-339A8537D7C5}">
      <dsp:nvSpPr>
        <dsp:cNvPr id="0" name=""/>
        <dsp:cNvSpPr/>
      </dsp:nvSpPr>
      <dsp:spPr>
        <a:xfrm>
          <a:off x="5829754" y="1437673"/>
          <a:ext cx="973" cy="3574843"/>
        </a:xfrm>
        <a:prstGeom prst="line">
          <a:avLst/>
        </a:pr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C6F2E-4AC1-484F-A551-19D46A037F5F}">
      <dsp:nvSpPr>
        <dsp:cNvPr id="0" name=""/>
        <dsp:cNvSpPr/>
      </dsp:nvSpPr>
      <dsp:spPr>
        <a:xfrm>
          <a:off x="0" y="109378"/>
          <a:ext cx="11172825" cy="4469130"/>
        </a:xfrm>
        <a:prstGeom prst="leftRightRibb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D950E-3840-4257-BEE6-1E123FAB3027}">
      <dsp:nvSpPr>
        <dsp:cNvPr id="0" name=""/>
        <dsp:cNvSpPr/>
      </dsp:nvSpPr>
      <dsp:spPr>
        <a:xfrm>
          <a:off x="1340739" y="891476"/>
          <a:ext cx="3687032" cy="218987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l" defTabSz="933450" rtl="0">
            <a:lnSpc>
              <a:spcPct val="90000"/>
            </a:lnSpc>
            <a:spcBef>
              <a:spcPct val="0"/>
            </a:spcBef>
            <a:spcAft>
              <a:spcPct val="35000"/>
            </a:spcAft>
          </a:pPr>
          <a:r>
            <a:rPr lang="en-US" sz="2100" b="1" kern="1200" dirty="0" smtClean="0"/>
            <a:t>For Consumers</a:t>
          </a:r>
          <a:endParaRPr lang="en-US" sz="2100" b="1" kern="1200" dirty="0"/>
        </a:p>
        <a:p>
          <a:pPr marL="171450" lvl="1" indent="-171450" algn="l" defTabSz="711200" rtl="0">
            <a:lnSpc>
              <a:spcPct val="90000"/>
            </a:lnSpc>
            <a:spcBef>
              <a:spcPct val="0"/>
            </a:spcBef>
            <a:spcAft>
              <a:spcPct val="15000"/>
            </a:spcAft>
            <a:buChar char="••"/>
          </a:pPr>
          <a:r>
            <a:rPr lang="en-US" sz="1600" kern="1200" smtClean="0"/>
            <a:t>Reassurance on authenticity and integrity of app</a:t>
          </a:r>
          <a:endParaRPr lang="en-US" sz="1600" kern="1200"/>
        </a:p>
        <a:p>
          <a:pPr marL="171450" lvl="1" indent="-171450" algn="l" defTabSz="711200" rtl="0">
            <a:lnSpc>
              <a:spcPct val="90000"/>
            </a:lnSpc>
            <a:spcBef>
              <a:spcPct val="0"/>
            </a:spcBef>
            <a:spcAft>
              <a:spcPct val="15000"/>
            </a:spcAft>
            <a:buChar char="••"/>
          </a:pPr>
          <a:r>
            <a:rPr lang="en-US" sz="1600" kern="1200" smtClean="0"/>
            <a:t>Clear publisher and provenance info on app</a:t>
          </a:r>
          <a:endParaRPr lang="en-US" sz="1600" kern="1200"/>
        </a:p>
      </dsp:txBody>
      <dsp:txXfrm>
        <a:off x="1340739" y="891476"/>
        <a:ext cx="3687032" cy="2189873"/>
      </dsp:txXfrm>
    </dsp:sp>
    <dsp:sp modelId="{BF55EE3A-93FD-4816-9B7F-077364A04874}">
      <dsp:nvSpPr>
        <dsp:cNvPr id="0" name=""/>
        <dsp:cNvSpPr/>
      </dsp:nvSpPr>
      <dsp:spPr>
        <a:xfrm>
          <a:off x="5586412" y="1606537"/>
          <a:ext cx="4357401" cy="218987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l" defTabSz="933450" rtl="0">
            <a:lnSpc>
              <a:spcPct val="90000"/>
            </a:lnSpc>
            <a:spcBef>
              <a:spcPct val="0"/>
            </a:spcBef>
            <a:spcAft>
              <a:spcPct val="35000"/>
            </a:spcAft>
          </a:pPr>
          <a:r>
            <a:rPr lang="en-US" sz="2100" b="1" kern="1200" dirty="0" smtClean="0"/>
            <a:t>For App Developers</a:t>
          </a:r>
          <a:endParaRPr lang="en-US" sz="2100" b="1" kern="1200" dirty="0"/>
        </a:p>
        <a:p>
          <a:pPr marL="171450" lvl="1" indent="-171450" algn="l" defTabSz="711200" rtl="0">
            <a:lnSpc>
              <a:spcPct val="90000"/>
            </a:lnSpc>
            <a:spcBef>
              <a:spcPct val="0"/>
            </a:spcBef>
            <a:spcAft>
              <a:spcPct val="15000"/>
            </a:spcAft>
            <a:buChar char="••"/>
          </a:pPr>
          <a:r>
            <a:rPr lang="en-US" sz="1600" kern="1200" dirty="0" smtClean="0"/>
            <a:t>Better install-time UX</a:t>
          </a:r>
          <a:endParaRPr lang="en-US" sz="1600" kern="1200" dirty="0"/>
        </a:p>
        <a:p>
          <a:pPr marL="342900" lvl="2" indent="-171450" algn="l" defTabSz="711200" rtl="0">
            <a:lnSpc>
              <a:spcPct val="90000"/>
            </a:lnSpc>
            <a:spcBef>
              <a:spcPct val="0"/>
            </a:spcBef>
            <a:spcAft>
              <a:spcPct val="15000"/>
            </a:spcAft>
            <a:buChar char="••"/>
          </a:pPr>
          <a:r>
            <a:rPr lang="en-US" sz="1600" kern="1200" smtClean="0"/>
            <a:t>App Icon</a:t>
          </a:r>
          <a:endParaRPr lang="en-US" sz="1600" kern="1200"/>
        </a:p>
        <a:p>
          <a:pPr marL="342900" lvl="2" indent="-171450" algn="l" defTabSz="711200" rtl="0">
            <a:lnSpc>
              <a:spcPct val="90000"/>
            </a:lnSpc>
            <a:spcBef>
              <a:spcPct val="0"/>
            </a:spcBef>
            <a:spcAft>
              <a:spcPct val="15000"/>
            </a:spcAft>
            <a:buChar char="••"/>
          </a:pPr>
          <a:r>
            <a:rPr lang="en-US" sz="1600" kern="1200" smtClean="0"/>
            <a:t>Publisher name</a:t>
          </a:r>
          <a:endParaRPr lang="en-US" sz="1600" kern="1200"/>
        </a:p>
        <a:p>
          <a:pPr marL="171450" lvl="1" indent="-171450" algn="l" defTabSz="711200" rtl="0">
            <a:lnSpc>
              <a:spcPct val="90000"/>
            </a:lnSpc>
            <a:spcBef>
              <a:spcPct val="0"/>
            </a:spcBef>
            <a:spcAft>
              <a:spcPct val="15000"/>
            </a:spcAft>
            <a:buChar char="••"/>
          </a:pPr>
          <a:r>
            <a:rPr lang="en-US" sz="1600" kern="1200" smtClean="0"/>
            <a:t>Seamless updates</a:t>
          </a:r>
          <a:endParaRPr lang="en-US" sz="1600" kern="1200"/>
        </a:p>
        <a:p>
          <a:pPr marL="342900" lvl="2" indent="-171450" algn="l" defTabSz="711200" rtl="0">
            <a:lnSpc>
              <a:spcPct val="90000"/>
            </a:lnSpc>
            <a:spcBef>
              <a:spcPct val="0"/>
            </a:spcBef>
            <a:spcAft>
              <a:spcPct val="15000"/>
            </a:spcAft>
            <a:buChar char="••"/>
          </a:pPr>
          <a:r>
            <a:rPr lang="en-US" sz="1600" kern="1200" smtClean="0"/>
            <a:t>No updates for unsigned apps</a:t>
          </a:r>
          <a:endParaRPr lang="en-US" sz="1600" kern="1200"/>
        </a:p>
        <a:p>
          <a:pPr marL="342900" lvl="2" indent="-171450" algn="l" defTabSz="711200" rtl="0">
            <a:lnSpc>
              <a:spcPct val="90000"/>
            </a:lnSpc>
            <a:spcBef>
              <a:spcPct val="0"/>
            </a:spcBef>
            <a:spcAft>
              <a:spcPct val="15000"/>
            </a:spcAft>
            <a:buChar char="••"/>
          </a:pPr>
          <a:r>
            <a:rPr lang="en-US" sz="1600" kern="1200" smtClean="0"/>
            <a:t>No updates when certs mismatch</a:t>
          </a:r>
          <a:endParaRPr lang="en-US" sz="1600" kern="1200"/>
        </a:p>
      </dsp:txBody>
      <dsp:txXfrm>
        <a:off x="5586412" y="1606537"/>
        <a:ext cx="4357401" cy="2189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15B74-61A5-46E5-9939-5121649A1842}">
      <dsp:nvSpPr>
        <dsp:cNvPr id="0" name=""/>
        <dsp:cNvSpPr/>
      </dsp:nvSpPr>
      <dsp:spPr>
        <a:xfrm>
          <a:off x="543502" y="1089215"/>
          <a:ext cx="2151641" cy="1880805"/>
        </a:xfrm>
        <a:prstGeom prst="rightArrow">
          <a:avLst>
            <a:gd name="adj1" fmla="val 70000"/>
            <a:gd name="adj2" fmla="val 50000"/>
          </a:avLst>
        </a:prstGeom>
        <a:solidFill>
          <a:schemeClr val="accent2">
            <a:tint val="40000"/>
            <a:alpha val="90000"/>
            <a:hueOff val="0"/>
            <a:satOff val="0"/>
            <a:lumOff val="0"/>
            <a:alphaOff val="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lvl="0" algn="ctr" defTabSz="844550">
            <a:lnSpc>
              <a:spcPct val="90000"/>
            </a:lnSpc>
            <a:spcBef>
              <a:spcPct val="0"/>
            </a:spcBef>
            <a:spcAft>
              <a:spcPct val="35000"/>
            </a:spcAft>
          </a:pPr>
          <a:r>
            <a:rPr lang="en-US" sz="1900" kern="1200" dirty="0" smtClean="0"/>
            <a:t>XAML + JavaScript</a:t>
          </a:r>
          <a:endParaRPr lang="en-US" sz="1900" kern="1200" dirty="0"/>
        </a:p>
      </dsp:txBody>
      <dsp:txXfrm>
        <a:off x="1081412" y="1371336"/>
        <a:ext cx="1048925" cy="1316563"/>
      </dsp:txXfrm>
    </dsp:sp>
    <dsp:sp modelId="{C1FCDFE3-103D-472D-85F7-5CF7B04873A9}">
      <dsp:nvSpPr>
        <dsp:cNvPr id="0" name=""/>
        <dsp:cNvSpPr/>
      </dsp:nvSpPr>
      <dsp:spPr>
        <a:xfrm>
          <a:off x="5591" y="1491708"/>
          <a:ext cx="1075820" cy="1075820"/>
        </a:xfrm>
        <a:prstGeom prst="ellipse">
          <a:avLst/>
        </a:prstGeom>
        <a:solidFill>
          <a:schemeClr val="accent2">
            <a:hueOff val="0"/>
            <a:satOff val="0"/>
            <a:lumOff val="0"/>
            <a:alphaOff val="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v1.0</a:t>
          </a:r>
          <a:endParaRPr lang="en-US" sz="3200" kern="1200" dirty="0"/>
        </a:p>
      </dsp:txBody>
      <dsp:txXfrm>
        <a:off x="163141" y="1649258"/>
        <a:ext cx="760720" cy="760720"/>
      </dsp:txXfrm>
    </dsp:sp>
    <dsp:sp modelId="{7EDB7008-2519-402C-B550-423B225BD820}">
      <dsp:nvSpPr>
        <dsp:cNvPr id="0" name=""/>
        <dsp:cNvSpPr/>
      </dsp:nvSpPr>
      <dsp:spPr>
        <a:xfrm>
          <a:off x="3367532" y="1089215"/>
          <a:ext cx="2151641" cy="1880805"/>
        </a:xfrm>
        <a:prstGeom prst="rightArrow">
          <a:avLst>
            <a:gd name="adj1" fmla="val 70000"/>
            <a:gd name="adj2" fmla="val 50000"/>
          </a:avLst>
        </a:prstGeom>
        <a:solidFill>
          <a:schemeClr val="accent3">
            <a:tint val="40000"/>
            <a:alpha val="90000"/>
            <a:hueOff val="0"/>
            <a:satOff val="0"/>
            <a:lumOff val="0"/>
            <a:alphaOff val="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lvl="0" algn="ctr" defTabSz="844550">
            <a:lnSpc>
              <a:spcPct val="90000"/>
            </a:lnSpc>
            <a:spcBef>
              <a:spcPct val="0"/>
            </a:spcBef>
            <a:spcAft>
              <a:spcPct val="35000"/>
            </a:spcAft>
          </a:pPr>
          <a:r>
            <a:rPr lang="en-US" sz="1900" kern="1200" dirty="0" smtClean="0"/>
            <a:t>XAP and managed code</a:t>
          </a:r>
          <a:endParaRPr lang="en-US" sz="1900" kern="1200" dirty="0"/>
        </a:p>
      </dsp:txBody>
      <dsp:txXfrm>
        <a:off x="3905442" y="1371336"/>
        <a:ext cx="1048925" cy="1316563"/>
      </dsp:txXfrm>
    </dsp:sp>
    <dsp:sp modelId="{A0F06FED-A677-46A4-A971-8834E7375DFA}">
      <dsp:nvSpPr>
        <dsp:cNvPr id="0" name=""/>
        <dsp:cNvSpPr/>
      </dsp:nvSpPr>
      <dsp:spPr>
        <a:xfrm>
          <a:off x="2829621" y="1491708"/>
          <a:ext cx="1075820" cy="1075820"/>
        </a:xfrm>
        <a:prstGeom prst="ellipse">
          <a:avLst/>
        </a:prstGeom>
        <a:solidFill>
          <a:schemeClr val="accent3">
            <a:hueOff val="0"/>
            <a:satOff val="0"/>
            <a:lumOff val="0"/>
            <a:alphaOff val="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a:off x="2987171" y="1649258"/>
        <a:ext cx="760720" cy="760720"/>
      </dsp:txXfrm>
    </dsp:sp>
    <dsp:sp modelId="{11CBF3C9-D354-4BA6-9ED6-CA4E1E80169B}">
      <dsp:nvSpPr>
        <dsp:cNvPr id="0" name=""/>
        <dsp:cNvSpPr/>
      </dsp:nvSpPr>
      <dsp:spPr>
        <a:xfrm>
          <a:off x="6191561" y="1089215"/>
          <a:ext cx="2151641" cy="1880805"/>
        </a:xfrm>
        <a:prstGeom prst="rightArrow">
          <a:avLst>
            <a:gd name="adj1" fmla="val 70000"/>
            <a:gd name="adj2" fmla="val 50000"/>
          </a:avLst>
        </a:prstGeom>
        <a:solidFill>
          <a:schemeClr val="accent4">
            <a:tint val="40000"/>
            <a:alpha val="90000"/>
            <a:hueOff val="0"/>
            <a:satOff val="0"/>
            <a:lumOff val="0"/>
            <a:alphaOff val="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lvl="0" algn="ctr" defTabSz="844550">
            <a:lnSpc>
              <a:spcPct val="90000"/>
            </a:lnSpc>
            <a:spcBef>
              <a:spcPct val="0"/>
            </a:spcBef>
            <a:spcAft>
              <a:spcPct val="35000"/>
            </a:spcAft>
          </a:pPr>
          <a:r>
            <a:rPr lang="en-US" sz="1900" kern="1200" dirty="0" smtClean="0"/>
            <a:t>Beyond the browser</a:t>
          </a:r>
          <a:endParaRPr lang="en-US" sz="1900" kern="1200" dirty="0"/>
        </a:p>
      </dsp:txBody>
      <dsp:txXfrm>
        <a:off x="6729472" y="1371336"/>
        <a:ext cx="1048925" cy="1316563"/>
      </dsp:txXfrm>
    </dsp:sp>
    <dsp:sp modelId="{FFB6CD04-E47C-4FCD-8252-B14FB89BD589}">
      <dsp:nvSpPr>
        <dsp:cNvPr id="0" name=""/>
        <dsp:cNvSpPr/>
      </dsp:nvSpPr>
      <dsp:spPr>
        <a:xfrm>
          <a:off x="5653651" y="1491708"/>
          <a:ext cx="1075820" cy="1075820"/>
        </a:xfrm>
        <a:prstGeom prst="ellipse">
          <a:avLst/>
        </a:prstGeom>
        <a:solidFill>
          <a:schemeClr val="accent4">
            <a:hueOff val="0"/>
            <a:satOff val="0"/>
            <a:lumOff val="0"/>
            <a:alphaOff val="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5811201" y="1649258"/>
        <a:ext cx="760720" cy="760720"/>
      </dsp:txXfrm>
    </dsp:sp>
    <dsp:sp modelId="{DFD42C70-EDE7-4A2F-8380-42F3802A4C76}">
      <dsp:nvSpPr>
        <dsp:cNvPr id="0" name=""/>
        <dsp:cNvSpPr/>
      </dsp:nvSpPr>
      <dsp:spPr>
        <a:xfrm>
          <a:off x="9015591" y="1089215"/>
          <a:ext cx="2151641" cy="1880805"/>
        </a:xfrm>
        <a:prstGeom prst="rightArrow">
          <a:avLst>
            <a:gd name="adj1" fmla="val 70000"/>
            <a:gd name="adj2" fmla="val 50000"/>
          </a:avLst>
        </a:prstGeom>
        <a:solidFill>
          <a:schemeClr val="accent5">
            <a:tint val="40000"/>
            <a:alpha val="90000"/>
            <a:hueOff val="0"/>
            <a:satOff val="0"/>
            <a:lumOff val="0"/>
            <a:alphaOff val="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lvl="0" algn="ctr" defTabSz="844550">
            <a:lnSpc>
              <a:spcPct val="90000"/>
            </a:lnSpc>
            <a:spcBef>
              <a:spcPct val="0"/>
            </a:spcBef>
            <a:spcAft>
              <a:spcPct val="35000"/>
            </a:spcAft>
          </a:pPr>
          <a:r>
            <a:rPr lang="en-US" sz="1900" kern="1200" dirty="0" smtClean="0"/>
            <a:t>Trusted apps</a:t>
          </a:r>
          <a:endParaRPr lang="en-US" sz="1900" kern="1200" dirty="0"/>
        </a:p>
      </dsp:txBody>
      <dsp:txXfrm>
        <a:off x="9553501" y="1371336"/>
        <a:ext cx="1048925" cy="1316563"/>
      </dsp:txXfrm>
    </dsp:sp>
    <dsp:sp modelId="{059974A1-74FE-42D1-9D60-4AADE12348FE}">
      <dsp:nvSpPr>
        <dsp:cNvPr id="0" name=""/>
        <dsp:cNvSpPr/>
      </dsp:nvSpPr>
      <dsp:spPr>
        <a:xfrm>
          <a:off x="8477681" y="1491708"/>
          <a:ext cx="1075820" cy="1075820"/>
        </a:xfrm>
        <a:prstGeom prst="ellipse">
          <a:avLst/>
        </a:prstGeom>
        <a:solidFill>
          <a:schemeClr val="accent5">
            <a:hueOff val="0"/>
            <a:satOff val="0"/>
            <a:lumOff val="0"/>
            <a:alphaOff val="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4</a:t>
          </a:r>
          <a:endParaRPr lang="en-US" sz="3200" kern="1200" dirty="0"/>
        </a:p>
      </dsp:txBody>
      <dsp:txXfrm>
        <a:off x="8635231" y="1649258"/>
        <a:ext cx="760720" cy="76072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 Ed North America 2010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6/1/2010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004239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 Ed North America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6/1/2010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31254384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frangipani_photograph/306699590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6/1/2010 11:12 AM</a:t>
            </a:fld>
            <a:endParaRPr lang="en-US" dirty="0"/>
          </a:p>
        </p:txBody>
      </p:sp>
      <p:sp>
        <p:nvSpPr>
          <p:cNvPr id="6" name="Footer Placeholder 5"/>
          <p:cNvSpPr>
            <a:spLocks noGrp="1"/>
          </p:cNvSpPr>
          <p:nvPr>
            <p:ph type="ftr" sz="quarter" idx="12"/>
          </p:nvPr>
        </p:nvSpPr>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382588" y="685800"/>
            <a:ext cx="6092825" cy="34290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
        <p:nvSpPr>
          <p:cNvPr id="6" name="Slide Image Placeholder 5"/>
          <p:cNvSpPr>
            <a:spLocks noGrp="1" noRot="1" noChangeAspect="1"/>
          </p:cNvSpPr>
          <p:nvPr>
            <p:ph type="sldImg"/>
          </p:nvPr>
        </p:nvSpPr>
        <p:spPr>
          <a:xfrm>
            <a:off x="382588" y="685800"/>
            <a:ext cx="6092825"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6/1/2010 11:12 AM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“Apartment</a:t>
            </a:r>
            <a:r>
              <a:rPr lang="en-US" baseline="0" dirty="0" smtClean="0"/>
              <a:t> photo” taken by me (David Poll)</a:t>
            </a:r>
          </a:p>
          <a:p>
            <a:r>
              <a:rPr lang="en-US" baseline="0" dirty="0" smtClean="0"/>
              <a:t>All other art on this page is from the Office 2010 ClipArt gallery.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54324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t>Matryoshka</a:t>
            </a:r>
            <a:r>
              <a:rPr lang="en-US" sz="2200" dirty="0" smtClean="0"/>
              <a:t> doll</a:t>
            </a:r>
          </a:p>
          <a:p>
            <a:pPr lvl="1"/>
            <a:r>
              <a:rPr lang="en-US" sz="2000" dirty="0" smtClean="0">
                <a:hlinkClick r:id="rId3"/>
              </a:rPr>
              <a:t>http://www.flickr.com/photos/frangipani_photograph/3066995907</a:t>
            </a:r>
            <a:r>
              <a:rPr lang="en-US" sz="2000" dirty="0" smtClean="0"/>
              <a:t> </a:t>
            </a:r>
          </a:p>
          <a:p>
            <a:pPr lvl="1"/>
            <a:r>
              <a:rPr lang="en-US" sz="2000" dirty="0" smtClean="0"/>
              <a:t>Image courtesy of Frangipani Photograph</a:t>
            </a:r>
          </a:p>
          <a:p>
            <a:pPr lvl="1"/>
            <a:r>
              <a:rPr lang="en-US" sz="2000" dirty="0" smtClean="0"/>
              <a:t>License: Creative Commons 2.0 (by-</a:t>
            </a:r>
            <a:r>
              <a:rPr lang="en-US" sz="2000" dirty="0" err="1" smtClean="0"/>
              <a:t>nc</a:t>
            </a:r>
            <a:r>
              <a:rPr lang="en-US" sz="2000" dirty="0" smtClean="0"/>
              <a:t>-</a:t>
            </a:r>
            <a:r>
              <a:rPr lang="en-US" sz="2000" dirty="0" err="1" smtClean="0"/>
              <a:t>nd</a:t>
            </a:r>
            <a:r>
              <a:rPr lang="en-US" sz="2000" dirty="0" smtClean="0"/>
              <a:t>)</a:t>
            </a:r>
            <a:endParaRPr lang="en-US" sz="22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19888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6/1/2010 11:12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6/1/2010 11:12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6/1/2010 11:12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6/1/2010 11:12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6/1/2010 11:12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87726" y="989013"/>
            <a:ext cx="8124787" cy="1020789"/>
          </a:xfrm>
        </p:spPr>
        <p:txBody>
          <a:bodyPr anchor="b">
            <a:noAutofit/>
          </a:bodyPr>
          <a:lstStyle>
            <a:lvl1pPr algn="l">
              <a:lnSpc>
                <a:spcPct val="90000"/>
              </a:lnSpc>
              <a:defRPr sz="4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3087726" y="2030327"/>
            <a:ext cx="8124788" cy="461665"/>
          </a:xfrm>
        </p:spPr>
        <p:txBody>
          <a:bodyPr vert="horz" wrap="square" lIns="0" tIns="0" rIns="0" bIns="0" rtlCol="0">
            <a:noAutofit/>
          </a:bodyPr>
          <a:lstStyle>
            <a:lvl1pPr marL="0" indent="0" algn="l" defTabSz="914363" rtl="0" eaLnBrk="1" latinLnBrk="0" hangingPunct="1">
              <a:lnSpc>
                <a:spcPct val="100000"/>
              </a:lnSpc>
              <a:spcBef>
                <a:spcPts val="0"/>
              </a:spcBef>
              <a:buSzPct val="100000"/>
              <a:buFontTx/>
              <a:buNone/>
              <a:defRPr lang="en-US" sz="2800" kern="1200" dirty="0">
                <a:solidFill>
                  <a:schemeClr val="accent4">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ech.Ed logo.png"/>
          <p:cNvPicPr>
            <a:picLocks noChangeAspect="1"/>
          </p:cNvPicPr>
          <p:nvPr userDrawn="1"/>
        </p:nvPicPr>
        <p:blipFill>
          <a:blip r:embed="rId3" cstate="screen"/>
          <a:stretch>
            <a:fillRect/>
          </a:stretch>
        </p:blipFill>
        <p:spPr>
          <a:xfrm>
            <a:off x="858321" y="504759"/>
            <a:ext cx="3688868" cy="1584272"/>
          </a:xfrm>
          <a:prstGeom prst="rect">
            <a:avLst/>
          </a:prstGeom>
          <a:noFill/>
          <a:ln>
            <a:noFill/>
          </a:ln>
        </p:spPr>
      </p:pic>
      <p:sp>
        <p:nvSpPr>
          <p:cNvPr id="3" name="TextBox 2"/>
          <p:cNvSpPr txBox="1"/>
          <p:nvPr userDrawn="1"/>
        </p:nvSpPr>
        <p:spPr>
          <a:xfrm>
            <a:off x="861620" y="2383217"/>
            <a:ext cx="6668733" cy="353943"/>
          </a:xfrm>
          <a:prstGeom prst="rect">
            <a:avLst/>
          </a:prstGeom>
          <a:noFill/>
        </p:spPr>
        <p:txBody>
          <a:bodyPr wrap="square" rtlCol="0">
            <a:spAutoFit/>
          </a:bodyPr>
          <a:lstStyle/>
          <a:p>
            <a:r>
              <a:rPr lang="en-US" sz="1700" spc="-30" dirty="0" smtClean="0">
                <a:gradFill>
                  <a:gsLst>
                    <a:gs pos="0">
                      <a:schemeClr val="tx1"/>
                    </a:gs>
                    <a:gs pos="100000">
                      <a:schemeClr val="tx1"/>
                    </a:gs>
                  </a:gsLst>
                  <a:lin ang="5400000" scaled="0"/>
                </a:gradFill>
                <a:latin typeface="+mj-lt"/>
              </a:rPr>
              <a:t>JUNE 7-10, 2010 | NEW ORLEANS,</a:t>
            </a:r>
            <a:r>
              <a:rPr lang="en-US" sz="1700" spc="-30" baseline="0" dirty="0" smtClean="0">
                <a:gradFill>
                  <a:gsLst>
                    <a:gs pos="0">
                      <a:schemeClr val="tx1"/>
                    </a:gs>
                    <a:gs pos="100000">
                      <a:schemeClr val="tx1"/>
                    </a:gs>
                  </a:gsLst>
                  <a:lin ang="5400000" scaled="0"/>
                </a:gradFill>
                <a:latin typeface="+mj-lt"/>
              </a:rPr>
              <a:t> LA</a:t>
            </a:r>
            <a:endParaRPr lang="en-US" sz="1700" spc="-30" dirty="0">
              <a:gradFill>
                <a:gsLst>
                  <a:gs pos="0">
                    <a:schemeClr val="tx1"/>
                  </a:gs>
                  <a:gs pos="100000">
                    <a:schemeClr val="tx1"/>
                  </a:gs>
                </a:gsLst>
                <a:lin ang="5400000" scaled="0"/>
              </a:gradFill>
              <a:latin typeface="+mj-lt"/>
            </a:endParaRPr>
          </a:p>
        </p:txBody>
      </p:sp>
      <p:pic>
        <p:nvPicPr>
          <p:cNvPr id="1026" name="Picture 2" descr="C:\Users\shane\Pictures\Logos\MICROSOFT (brand)\Microsoft corporate logo white.png"/>
          <p:cNvPicPr>
            <a:picLocks noChangeAspect="1" noChangeArrowheads="1"/>
          </p:cNvPicPr>
          <p:nvPr userDrawn="1"/>
        </p:nvPicPr>
        <p:blipFill>
          <a:blip r:embed="rId4"/>
          <a:stretch>
            <a:fillRect/>
          </a:stretch>
        </p:blipFill>
        <p:spPr bwMode="auto">
          <a:xfrm>
            <a:off x="1154353" y="5950432"/>
            <a:ext cx="2418271" cy="414561"/>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87425"/>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87425"/>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ingle Corner Rectangle 3"/>
          <p:cNvSpPr/>
          <p:nvPr userDrawn="1"/>
        </p:nvSpPr>
        <p:spPr bwMode="auto">
          <a:xfrm flipH="1">
            <a:off x="507859" y="927100"/>
            <a:ext cx="11739554" cy="5728224"/>
          </a:xfrm>
          <a:prstGeom prst="round1Rect">
            <a:avLst>
              <a:gd name="adj" fmla="val 2999"/>
            </a:avLst>
          </a:prstGeom>
          <a:solidFill>
            <a:schemeClr val="tx1"/>
          </a:solidFill>
          <a:ln w="28575">
            <a:gradFill>
              <a:gsLst>
                <a:gs pos="0">
                  <a:schemeClr val="accent2"/>
                </a:gs>
                <a:gs pos="50000">
                  <a:schemeClr val="accent2"/>
                </a:gs>
                <a:gs pos="100000">
                  <a:schemeClr val="tx1">
                    <a:alpha val="0"/>
                  </a:schemeClr>
                </a:gs>
              </a:gsLst>
              <a:lin ang="5400000" scaled="0"/>
            </a:gra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868" y="228600"/>
            <a:ext cx="11173090" cy="5539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740640" y="1143000"/>
            <a:ext cx="10940317" cy="1606594"/>
          </a:xfrm>
        </p:spPr>
        <p:txBody>
          <a:bodyPr/>
          <a:lstStyle>
            <a:lvl1pPr algn="l" defTabSz="914363" rtl="0" eaLnBrk="1" latinLnBrk="0" hangingPunct="1">
              <a:lnSpc>
                <a:spcPct val="80000"/>
              </a:lnSpc>
              <a:spcBef>
                <a:spcPct val="20000"/>
              </a:spcBef>
              <a:buSzPct val="100000"/>
              <a:buFontTx/>
              <a:buNone/>
              <a:defRPr lang="en-US" sz="2800" b="0" kern="1200" dirty="0" smtClean="0">
                <a:solidFill>
                  <a:srgbClr val="000000"/>
                </a:solidFill>
                <a:latin typeface="Consolas" pitchFamily="49" charset="0"/>
                <a:ea typeface="+mn-ea"/>
                <a:cs typeface="Courier New" pitchFamily="49" charset="0"/>
              </a:defRPr>
            </a:lvl1pPr>
            <a:lvl2pPr algn="l" defTabSz="914363" rtl="0" eaLnBrk="1" latinLnBrk="0" hangingPunct="1">
              <a:lnSpc>
                <a:spcPct val="80000"/>
              </a:lnSpc>
              <a:spcBef>
                <a:spcPct val="20000"/>
              </a:spcBef>
              <a:buSzPct val="100000"/>
              <a:buFontTx/>
              <a:buNone/>
              <a:defRPr lang="en-US" sz="2400" b="0" kern="1200" dirty="0" smtClean="0">
                <a:solidFill>
                  <a:srgbClr val="000000"/>
                </a:solidFill>
                <a:latin typeface="Consolas" pitchFamily="49" charset="0"/>
                <a:ea typeface="+mn-ea"/>
                <a:cs typeface="Courier New" pitchFamily="49" charset="0"/>
              </a:defRPr>
            </a:lvl2pPr>
            <a:lvl3pPr algn="l" defTabSz="914363" rtl="0" eaLnBrk="1" latinLnBrk="0" hangingPunct="1">
              <a:lnSpc>
                <a:spcPct val="80000"/>
              </a:lnSpc>
              <a:spcBef>
                <a:spcPct val="20000"/>
              </a:spcBef>
              <a:buSzPct val="100000"/>
              <a:buFontTx/>
              <a:buNone/>
              <a:defRPr lang="en-US" sz="2000" b="0" kern="1200" dirty="0" smtClean="0">
                <a:solidFill>
                  <a:srgbClr val="000000"/>
                </a:solidFill>
                <a:latin typeface="Consolas" pitchFamily="49" charset="0"/>
                <a:ea typeface="+mn-ea"/>
                <a:cs typeface="Courier New" pitchFamily="49" charset="0"/>
              </a:defRPr>
            </a:lvl3pPr>
            <a:lvl4pPr algn="l" defTabSz="914363" rtl="0" eaLnBrk="1" latinLnBrk="0" hangingPunct="1">
              <a:lnSpc>
                <a:spcPct val="80000"/>
              </a:lnSpc>
              <a:spcBef>
                <a:spcPct val="20000"/>
              </a:spcBef>
              <a:buSzPct val="100000"/>
              <a:buFontTx/>
              <a:buNone/>
              <a:defRPr lang="en-US" sz="1800" b="0" kern="1200" dirty="0" smtClean="0">
                <a:solidFill>
                  <a:srgbClr val="000000"/>
                </a:solidFill>
                <a:latin typeface="Consolas" pitchFamily="49" charset="0"/>
                <a:ea typeface="+mn-ea"/>
                <a:cs typeface="Courier New" pitchFamily="49" charset="0"/>
              </a:defRPr>
            </a:lvl4pPr>
            <a:lvl5pPr algn="l" defTabSz="914363" rtl="0" eaLnBrk="1" latinLnBrk="0" hangingPunct="1">
              <a:lnSpc>
                <a:spcPct val="80000"/>
              </a:lnSpc>
              <a:spcBef>
                <a:spcPct val="20000"/>
              </a:spcBef>
              <a:buSzPct val="100000"/>
              <a:buFontTx/>
              <a:buNone/>
              <a:defRPr lang="en-US" sz="1600" b="0" kern="1200" dirty="0">
                <a:solidFill>
                  <a:srgbClr val="000000"/>
                </a:solidFill>
                <a:latin typeface="Consolas" pitchFamily="49" charset="0"/>
                <a:ea typeface="+mn-ea"/>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bwMode="black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3" y="1617664"/>
            <a:ext cx="10239100" cy="60024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2227634"/>
            <a:ext cx="10239100" cy="917203"/>
          </a:xfrm>
        </p:spPr>
        <p:txBody>
          <a:bodyPr vert="horz" wrap="square" lIns="0" tIns="0" rIns="0" bIns="0" rtlCol="0" anchor="t">
            <a:noAutofit/>
          </a:bodyPr>
          <a:lstStyle>
            <a:lvl1pPr marL="0" indent="0" algn="l" defTabSz="914363" rtl="0" eaLnBrk="1" latinLnBrk="0" hangingPunct="1">
              <a:lnSpc>
                <a:spcPct val="100000"/>
              </a:lnSpc>
              <a:spcBef>
                <a:spcPts val="0"/>
              </a:spcBef>
              <a:buSzPct val="100000"/>
              <a:buFontTx/>
              <a:buNone/>
              <a:defRPr lang="en-US" sz="2000" kern="1200" dirty="0">
                <a:gradFill>
                  <a:gsLst>
                    <a:gs pos="0">
                      <a:schemeClr val="accent4"/>
                    </a:gs>
                    <a:gs pos="86000">
                      <a:schemeClr val="accent4"/>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128297" y="5761524"/>
            <a:ext cx="10250815"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0"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5539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989013"/>
            <a:ext cx="11173090" cy="1945148"/>
          </a:xfrm>
        </p:spPr>
        <p:txBody>
          <a:bodyPr/>
          <a:lstStyle>
            <a:lvl1pPr>
              <a:defRPr sz="2800"/>
            </a:lvl1pPr>
            <a:lvl2pPr>
              <a:defRPr sz="2600"/>
            </a:lvl2pPr>
            <a:lvl4pPr>
              <a:defRPr sz="22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5539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989013"/>
            <a:ext cx="11173090" cy="1945148"/>
          </a:xfrm>
        </p:spPr>
        <p:txBody>
          <a:bodyPr/>
          <a:lstStyle>
            <a:lvl1pPr>
              <a:defRPr sz="2800"/>
            </a:lvl1pPr>
            <a:lvl2pPr>
              <a:defRPr sz="2600"/>
            </a:lvl2pPr>
            <a:lvl4pPr>
              <a:defRPr sz="22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735" y="228600"/>
            <a:ext cx="11173090" cy="55399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07868" y="989013"/>
            <a:ext cx="11172957" cy="1945148"/>
          </a:xfrm>
        </p:spPr>
        <p:txBody>
          <a:bodyPr/>
          <a:lstStyle>
            <a:lvl1pPr>
              <a:lnSpc>
                <a:spcPct val="90000"/>
              </a:lnSpc>
              <a:defRPr sz="2800"/>
            </a:lvl1pPr>
            <a:lvl2pPr>
              <a:lnSpc>
                <a:spcPct val="90000"/>
              </a:lnSpc>
              <a:defRPr sz="2600"/>
            </a:lvl2pPr>
            <a:lvl3pPr>
              <a:lnSpc>
                <a:spcPct val="90000"/>
              </a:lnSpc>
              <a:defRPr/>
            </a:lvl3pPr>
            <a:lvl4pPr>
              <a:lnSpc>
                <a:spcPct val="90000"/>
              </a:lnSpc>
              <a:defRPr sz="2200"/>
            </a:lvl4pPr>
            <a:lvl5pPr>
              <a:lnSpc>
                <a:spcPct val="900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2790" y="989013"/>
            <a:ext cx="5484971" cy="1945148"/>
          </a:xfrm>
        </p:spPr>
        <p:txBody>
          <a:bodyPr/>
          <a:lstStyle>
            <a:lvl1pPr marL="339976" indent="-339976">
              <a:lnSpc>
                <a:spcPct val="90000"/>
              </a:lnSpc>
              <a:defRPr sz="2800"/>
            </a:lvl1pPr>
            <a:lvl2pPr marL="673338" indent="-325424">
              <a:lnSpc>
                <a:spcPct val="90000"/>
              </a:lnSpc>
              <a:defRPr sz="2600"/>
            </a:lvl2pPr>
            <a:lvl3pPr marL="953785" indent="-288384">
              <a:lnSpc>
                <a:spcPct val="90000"/>
              </a:lnSpc>
              <a:defRPr sz="2400"/>
            </a:lvl3pPr>
            <a:lvl4pPr marL="1227618" indent="-273833">
              <a:lnSpc>
                <a:spcPct val="90000"/>
              </a:lnSpc>
              <a:defRPr sz="2200"/>
            </a:lvl4pPr>
            <a:lvl5pPr marL="1516002" indent="-280447">
              <a:lnSpc>
                <a:spcPct val="90000"/>
              </a:lnSpc>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854" y="989013"/>
            <a:ext cx="5484971" cy="1945148"/>
          </a:xfrm>
        </p:spPr>
        <p:txBody>
          <a:bodyPr/>
          <a:lstStyle>
            <a:lvl1pPr marL="347914" indent="-347914">
              <a:lnSpc>
                <a:spcPct val="90000"/>
              </a:lnSpc>
              <a:defRPr sz="2800"/>
            </a:lvl1pPr>
            <a:lvl2pPr marL="673338" indent="-339976">
              <a:lnSpc>
                <a:spcPct val="90000"/>
              </a:lnSpc>
              <a:defRPr sz="2600"/>
            </a:lvl2pPr>
            <a:lvl3pPr marL="961722" indent="-302936">
              <a:lnSpc>
                <a:spcPct val="90000"/>
              </a:lnSpc>
              <a:defRPr sz="2400"/>
            </a:lvl3pPr>
            <a:lvl4pPr marL="1227618" indent="-265896">
              <a:lnSpc>
                <a:spcPct val="90000"/>
              </a:lnSpc>
              <a:defRPr sz="2200"/>
            </a:lvl4pPr>
            <a:lvl5pPr marL="1516002" indent="-273833">
              <a:lnSpc>
                <a:spcPct val="90000"/>
              </a:lnSpc>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7083" y="98901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7083" y="1401033"/>
            <a:ext cx="5484971" cy="1686616"/>
          </a:xfrm>
        </p:spPr>
        <p:txBody>
          <a:bodyPr/>
          <a:lstStyle>
            <a:lvl1pPr marL="281770" indent="-281770">
              <a:defRPr sz="2400"/>
            </a:lvl1pPr>
            <a:lvl2pPr marL="562218" indent="-265896">
              <a:defRPr sz="2400"/>
            </a:lvl2pPr>
            <a:lvl3pPr marL="813562" indent="-243407">
              <a:defRPr sz="2000"/>
            </a:lvl3pPr>
            <a:lvl4pPr marL="1050354" indent="-228856">
              <a:defRPr sz="1800"/>
            </a:lvl4pPr>
            <a:lvl5pPr marL="1279210" indent="-206367">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98901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1401033"/>
            <a:ext cx="5489202" cy="1686616"/>
          </a:xfrm>
        </p:spPr>
        <p:txBody>
          <a:bodyPr/>
          <a:lstStyle>
            <a:lvl1pPr marL="296321" indent="-296321">
              <a:defRPr sz="2400"/>
            </a:lvl1pPr>
            <a:lvl2pPr marL="570155" indent="-273833">
              <a:defRPr sz="2400"/>
            </a:lvl2pPr>
            <a:lvl3pPr marL="821499" indent="-244730">
              <a:defRPr sz="2000"/>
            </a:lvl3pPr>
            <a:lvl4pPr marL="1050354" indent="-236793">
              <a:defRPr sz="1800"/>
            </a:lvl4pPr>
            <a:lvl5pPr marL="1279210" indent="-220919">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28600"/>
            <a:ext cx="11172957"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7868" y="989013"/>
            <a:ext cx="11172957" cy="19451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4" r:id="rId2"/>
    <p:sldLayoutId id="2147483696" r:id="rId3"/>
    <p:sldLayoutId id="2147483729" r:id="rId4"/>
    <p:sldLayoutId id="2147483697" r:id="rId5"/>
    <p:sldLayoutId id="2147483698" r:id="rId6"/>
    <p:sldLayoutId id="2147483699" r:id="rId7"/>
    <p:sldLayoutId id="2147483700" r:id="rId8"/>
    <p:sldLayoutId id="2147483701" r:id="rId9"/>
    <p:sldLayoutId id="2147483730" r:id="rId10"/>
    <p:sldLayoutId id="2147483702" r:id="rId11"/>
    <p:sldLayoutId id="2147483703" r:id="rId12"/>
    <p:sldLayoutId id="2147483704" r:id="rId13"/>
    <p:sldLayoutId id="2147483726" r:id="rId1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100000"/>
        <a:buFontTx/>
        <a:buBlip>
          <a:blip r:embed="rId17"/>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17"/>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17"/>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17"/>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17"/>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www.davidpol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microsoft.com/technet" TargetMode="External"/><Relationship Id="rId11" Type="http://schemas.openxmlformats.org/officeDocument/2006/relationships/image" Target="../media/image32.png"/><Relationship Id="rId5" Type="http://schemas.openxmlformats.org/officeDocument/2006/relationships/hyperlink" Target="http://www.microsoft.com/learning" TargetMode="External"/><Relationship Id="rId10" Type="http://schemas.openxmlformats.org/officeDocument/2006/relationships/image" Target="../media/image31.emf"/><Relationship Id="rId4" Type="http://schemas.openxmlformats.org/officeDocument/2006/relationships/image" Target="../media/image28.png"/><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hyperlink" Target="http://www.flickr.com/photos/frangipani_photograph/3066995907"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63244" y="138499"/>
            <a:ext cx="2854754" cy="553998"/>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Sync Framework</a:t>
            </a:r>
            <a:endParaRPr lang="en-US" dirty="0"/>
          </a:p>
        </p:txBody>
      </p:sp>
      <p:sp>
        <p:nvSpPr>
          <p:cNvPr id="6" name="Content Placeholder 5"/>
          <p:cNvSpPr>
            <a:spLocks noGrp="1"/>
          </p:cNvSpPr>
          <p:nvPr>
            <p:ph idx="1"/>
          </p:nvPr>
        </p:nvSpPr>
        <p:spPr>
          <a:xfrm>
            <a:off x="507868" y="989013"/>
            <a:ext cx="11172957" cy="5259901"/>
          </a:xfrm>
        </p:spPr>
        <p:txBody>
          <a:bodyPr/>
          <a:lstStyle/>
          <a:p>
            <a:pPr lvl="0"/>
            <a:r>
              <a:rPr lang="en-US" dirty="0"/>
              <a:t>Sync data stored in SQL Server or SQL Azure with Silverlight applications for caching or offline operation.</a:t>
            </a:r>
          </a:p>
          <a:p>
            <a:pPr lvl="0"/>
            <a:r>
              <a:rPr lang="en-US" dirty="0"/>
              <a:t>Persisted, </a:t>
            </a:r>
            <a:r>
              <a:rPr lang="en-US" dirty="0" err="1" smtClean="0"/>
              <a:t>synchronizable</a:t>
            </a:r>
            <a:r>
              <a:rPr lang="en-US" dirty="0" smtClean="0"/>
              <a:t> collections </a:t>
            </a:r>
            <a:r>
              <a:rPr lang="en-US" dirty="0"/>
              <a:t>API on top of isolated </a:t>
            </a:r>
            <a:r>
              <a:rPr lang="en-US" dirty="0" smtClean="0"/>
              <a:t>storage</a:t>
            </a:r>
          </a:p>
          <a:p>
            <a:pPr lvl="0"/>
            <a:r>
              <a:rPr lang="en-US" dirty="0" smtClean="0"/>
              <a:t>Ability </a:t>
            </a:r>
            <a:r>
              <a:rPr lang="en-US" dirty="0"/>
              <a:t>to plug-in third party structured stores.</a:t>
            </a:r>
          </a:p>
          <a:p>
            <a:pPr lvl="0"/>
            <a:r>
              <a:rPr lang="en-US" dirty="0"/>
              <a:t>Mid-tier components that expose a sync protocol used to communicate with Silverlight </a:t>
            </a:r>
            <a:r>
              <a:rPr lang="en-US" dirty="0" smtClean="0"/>
              <a:t>components</a:t>
            </a:r>
          </a:p>
          <a:p>
            <a:pPr lvl="1"/>
            <a:r>
              <a:rPr lang="en-US" dirty="0" smtClean="0"/>
              <a:t>Works </a:t>
            </a:r>
            <a:r>
              <a:rPr lang="en-US" dirty="0"/>
              <a:t>with SQL Server or SQL </a:t>
            </a:r>
            <a:r>
              <a:rPr lang="en-US" dirty="0" smtClean="0"/>
              <a:t>Azure</a:t>
            </a:r>
          </a:p>
          <a:p>
            <a:pPr lvl="1"/>
            <a:r>
              <a:rPr lang="en-US" dirty="0"/>
              <a:t>O</a:t>
            </a:r>
            <a:r>
              <a:rPr lang="en-US" dirty="0" smtClean="0"/>
              <a:t>n-premises </a:t>
            </a:r>
            <a:r>
              <a:rPr lang="en-US" dirty="0"/>
              <a:t>and in the </a:t>
            </a:r>
            <a:r>
              <a:rPr lang="en-US" dirty="0" smtClean="0"/>
              <a:t>cloud</a:t>
            </a:r>
          </a:p>
          <a:p>
            <a:r>
              <a:rPr lang="en-US" dirty="0" smtClean="0"/>
              <a:t>See sessions on the sync framework for more information</a:t>
            </a:r>
          </a:p>
          <a:p>
            <a:pPr lvl="1"/>
            <a:r>
              <a:rPr lang="en-US" dirty="0" smtClean="0"/>
              <a:t>COS07-INT (interactive session)</a:t>
            </a:r>
          </a:p>
          <a:p>
            <a:pPr lvl="1"/>
            <a:r>
              <a:rPr lang="en-US" dirty="0" smtClean="0"/>
              <a:t>TLC-74 (</a:t>
            </a:r>
            <a:r>
              <a:rPr lang="en-US" dirty="0"/>
              <a:t>d</a:t>
            </a:r>
            <a:r>
              <a:rPr lang="en-US" dirty="0" smtClean="0"/>
              <a:t>emo station)</a:t>
            </a:r>
          </a:p>
          <a:p>
            <a:pPr lvl="1"/>
            <a:endParaRPr lang="en-US" dirty="0"/>
          </a:p>
        </p:txBody>
      </p:sp>
    </p:spTree>
    <p:extLst>
      <p:ext uri="{BB962C8B-B14F-4D97-AF65-F5344CB8AC3E}">
        <p14:creationId xmlns:p14="http://schemas.microsoft.com/office/powerpoint/2010/main" val="8750244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 Out-of-browser Application</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a:t>c</a:t>
            </a:r>
            <a:r>
              <a:rPr lang="en-US" dirty="0" smtClean="0"/>
              <a:t>ode | demo</a:t>
            </a:r>
            <a:endParaRPr lang="en-US" dirty="0"/>
          </a:p>
        </p:txBody>
      </p:sp>
    </p:spTree>
    <p:extLst>
      <p:ext uri="{BB962C8B-B14F-4D97-AF65-F5344CB8AC3E}">
        <p14:creationId xmlns:p14="http://schemas.microsoft.com/office/powerpoint/2010/main" val="2764835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Stepping Beyond the Browser</a:t>
            </a:r>
            <a:endParaRPr lang="en-US" dirty="0"/>
          </a:p>
        </p:txBody>
      </p:sp>
      <p:sp>
        <p:nvSpPr>
          <p:cNvPr id="6" name="Subtitle 5"/>
          <p:cNvSpPr>
            <a:spLocks noGrp="1"/>
          </p:cNvSpPr>
          <p:nvPr>
            <p:ph type="subTitle" idx="1"/>
          </p:nvPr>
        </p:nvSpPr>
        <p:spPr/>
        <p:txBody>
          <a:bodyPr/>
          <a:lstStyle/>
          <a:p>
            <a:r>
              <a:rPr lang="en-US" dirty="0" smtClean="0"/>
              <a:t>In Silverlight 4</a:t>
            </a:r>
            <a:endParaRPr lang="en-US" dirty="0"/>
          </a:p>
        </p:txBody>
      </p:sp>
    </p:spTree>
    <p:extLst>
      <p:ext uri="{BB962C8B-B14F-4D97-AF65-F5344CB8AC3E}">
        <p14:creationId xmlns:p14="http://schemas.microsoft.com/office/powerpoint/2010/main" val="41385584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in Silverlight 4 Out-of-browser applications</a:t>
            </a:r>
            <a:endParaRPr lang="en-US" dirty="0"/>
          </a:p>
        </p:txBody>
      </p:sp>
      <p:sp>
        <p:nvSpPr>
          <p:cNvPr id="6" name="Content Placeholder 5"/>
          <p:cNvSpPr>
            <a:spLocks noGrp="1"/>
          </p:cNvSpPr>
          <p:nvPr>
            <p:ph idx="1"/>
          </p:nvPr>
        </p:nvSpPr>
        <p:spPr>
          <a:xfrm>
            <a:off x="507868" y="989013"/>
            <a:ext cx="11172957" cy="4585871"/>
          </a:xfrm>
        </p:spPr>
        <p:txBody>
          <a:bodyPr/>
          <a:lstStyle/>
          <a:p>
            <a:r>
              <a:rPr lang="en-US" dirty="0" smtClean="0"/>
              <a:t>Web Browser hosting</a:t>
            </a:r>
          </a:p>
          <a:p>
            <a:pPr lvl="1"/>
            <a:r>
              <a:rPr lang="en-US" dirty="0" err="1" smtClean="0"/>
              <a:t>WebBrowser</a:t>
            </a:r>
            <a:r>
              <a:rPr lang="en-US" dirty="0" smtClean="0"/>
              <a:t> control</a:t>
            </a:r>
          </a:p>
          <a:p>
            <a:pPr lvl="1"/>
            <a:r>
              <a:rPr lang="en-US" dirty="0" err="1" smtClean="0"/>
              <a:t>WebBrowserBrush</a:t>
            </a:r>
            <a:endParaRPr lang="en-US" dirty="0" smtClean="0"/>
          </a:p>
          <a:p>
            <a:r>
              <a:rPr lang="en-US" dirty="0" smtClean="0"/>
              <a:t>Window customizations</a:t>
            </a:r>
          </a:p>
          <a:p>
            <a:r>
              <a:rPr lang="en-US" dirty="0"/>
              <a:t>Toast notifications</a:t>
            </a:r>
          </a:p>
          <a:p>
            <a:r>
              <a:rPr lang="en-US" dirty="0"/>
              <a:t>Offline DRM media playback</a:t>
            </a:r>
          </a:p>
          <a:p>
            <a:r>
              <a:rPr lang="en-US" dirty="0"/>
              <a:t>Silent install/uninstall support</a:t>
            </a:r>
          </a:p>
          <a:p>
            <a:r>
              <a:rPr lang="en-US" dirty="0"/>
              <a:t>Install-free “emulation mode” </a:t>
            </a:r>
            <a:r>
              <a:rPr lang="en-US" dirty="0" smtClean="0"/>
              <a:t>run</a:t>
            </a:r>
          </a:p>
          <a:p>
            <a:endParaRPr lang="en-US" dirty="0"/>
          </a:p>
          <a:p>
            <a:r>
              <a:rPr lang="en-US" dirty="0"/>
              <a:t>Trusted </a:t>
            </a:r>
            <a:r>
              <a:rPr lang="en-US" dirty="0" smtClean="0"/>
              <a:t>Applications</a:t>
            </a:r>
            <a:endParaRPr lang="en-US" dirty="0"/>
          </a:p>
        </p:txBody>
      </p:sp>
    </p:spTree>
    <p:extLst>
      <p:ext uri="{BB962C8B-B14F-4D97-AF65-F5344CB8AC3E}">
        <p14:creationId xmlns:p14="http://schemas.microsoft.com/office/powerpoint/2010/main" val="21924236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HTML Content in Out-of-browser Applications</a:t>
            </a:r>
            <a:endParaRPr lang="en-US" dirty="0"/>
          </a:p>
        </p:txBody>
      </p:sp>
      <p:grpSp>
        <p:nvGrpSpPr>
          <p:cNvPr id="8" name="Group 7"/>
          <p:cNvGrpSpPr/>
          <p:nvPr/>
        </p:nvGrpSpPr>
        <p:grpSpPr>
          <a:xfrm>
            <a:off x="2208213" y="1230076"/>
            <a:ext cx="7739180" cy="4572638"/>
            <a:chOff x="2364440" y="1145867"/>
            <a:chExt cx="7739180" cy="45726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40" y="1145867"/>
              <a:ext cx="6096851" cy="4572638"/>
            </a:xfrm>
            <a:prstGeom prst="rect">
              <a:avLst/>
            </a:prstGeom>
          </p:spPr>
        </p:pic>
        <p:sp>
          <p:nvSpPr>
            <p:cNvPr id="5" name="Line Callout 1 4"/>
            <p:cNvSpPr/>
            <p:nvPr/>
          </p:nvSpPr>
          <p:spPr>
            <a:xfrm>
              <a:off x="8809209" y="1487601"/>
              <a:ext cx="1294411" cy="320633"/>
            </a:xfrm>
            <a:prstGeom prst="borderCallout1">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Silverlight</a:t>
              </a:r>
              <a:endParaRPr lang="en-US" dirty="0"/>
            </a:p>
          </p:txBody>
        </p:sp>
        <p:sp>
          <p:nvSpPr>
            <p:cNvPr id="6" name="Line Callout 1 5"/>
            <p:cNvSpPr/>
            <p:nvPr/>
          </p:nvSpPr>
          <p:spPr>
            <a:xfrm>
              <a:off x="8652850" y="4133819"/>
              <a:ext cx="1450770" cy="631372"/>
            </a:xfrm>
            <a:prstGeom prst="borderCallout1">
              <a:avLst>
                <a:gd name="adj1" fmla="val 48844"/>
                <a:gd name="adj2" fmla="val -8333"/>
                <a:gd name="adj3" fmla="val 59836"/>
                <a:gd name="adj4" fmla="val -6534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Web content</a:t>
              </a:r>
              <a:endParaRPr lang="en-US" dirty="0"/>
            </a:p>
          </p:txBody>
        </p:sp>
        <p:sp>
          <p:nvSpPr>
            <p:cNvPr id="7" name="Line Callout 1 6"/>
            <p:cNvSpPr/>
            <p:nvPr/>
          </p:nvSpPr>
          <p:spPr>
            <a:xfrm>
              <a:off x="8633058" y="2744406"/>
              <a:ext cx="1294411" cy="320633"/>
            </a:xfrm>
            <a:prstGeom prst="borderCallout1">
              <a:avLst>
                <a:gd name="adj1" fmla="val 18750"/>
                <a:gd name="adj2" fmla="val -8333"/>
                <a:gd name="adj3" fmla="val -28241"/>
                <a:gd name="adj4" fmla="val -6677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t>
              </a:r>
              <a:endParaRPr lang="en-US" dirty="0"/>
            </a:p>
          </p:txBody>
        </p:sp>
      </p:grpSp>
    </p:spTree>
    <p:extLst>
      <p:ext uri="{BB962C8B-B14F-4D97-AF65-F5344CB8AC3E}">
        <p14:creationId xmlns:p14="http://schemas.microsoft.com/office/powerpoint/2010/main" val="31712667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WebBrowser</a:t>
            </a:r>
            <a:r>
              <a:rPr lang="en-US" dirty="0" smtClean="0"/>
              <a:t> control and the </a:t>
            </a:r>
            <a:r>
              <a:rPr lang="en-US" dirty="0" err="1" smtClean="0"/>
              <a:t>WebBrowserBrush</a:t>
            </a:r>
            <a:endParaRPr lang="en-US" dirty="0"/>
          </a:p>
        </p:txBody>
      </p:sp>
      <p:sp>
        <p:nvSpPr>
          <p:cNvPr id="3" name="Content Placeholder 2"/>
          <p:cNvSpPr>
            <a:spLocks noGrp="1"/>
          </p:cNvSpPr>
          <p:nvPr>
            <p:ph idx="1"/>
          </p:nvPr>
        </p:nvSpPr>
        <p:spPr>
          <a:xfrm>
            <a:off x="507868" y="989013"/>
            <a:ext cx="11172957" cy="4789003"/>
          </a:xfrm>
        </p:spPr>
        <p:txBody>
          <a:bodyPr/>
          <a:lstStyle/>
          <a:p>
            <a:r>
              <a:rPr lang="en-US" dirty="0" err="1"/>
              <a:t>WebBrowser</a:t>
            </a:r>
            <a:r>
              <a:rPr lang="en-US" dirty="0"/>
              <a:t> Control</a:t>
            </a:r>
          </a:p>
          <a:p>
            <a:pPr lvl="1"/>
            <a:r>
              <a:rPr lang="en-US" dirty="0"/>
              <a:t>Supported Outside of the Browser</a:t>
            </a:r>
          </a:p>
          <a:p>
            <a:pPr lvl="2"/>
            <a:r>
              <a:rPr lang="en-US" dirty="0"/>
              <a:t>In browser, use the browser</a:t>
            </a:r>
          </a:p>
          <a:p>
            <a:pPr lvl="1"/>
            <a:r>
              <a:rPr lang="en-US" dirty="0"/>
              <a:t>Navigate to URL or </a:t>
            </a:r>
            <a:r>
              <a:rPr lang="en-US" dirty="0" smtClean="0"/>
              <a:t>set </a:t>
            </a:r>
            <a:r>
              <a:rPr lang="en-US" dirty="0"/>
              <a:t>content as a string</a:t>
            </a:r>
          </a:p>
          <a:p>
            <a:pPr lvl="1"/>
            <a:r>
              <a:rPr lang="en-US" dirty="0"/>
              <a:t>“Windowed” hosting with interoperability</a:t>
            </a:r>
          </a:p>
          <a:p>
            <a:pPr lvl="1"/>
            <a:r>
              <a:rPr lang="en-US" dirty="0"/>
              <a:t>Supports browser plug-ins and doc </a:t>
            </a:r>
            <a:r>
              <a:rPr lang="en-US" dirty="0" smtClean="0"/>
              <a:t>objects</a:t>
            </a:r>
          </a:p>
          <a:p>
            <a:pPr lvl="2"/>
            <a:r>
              <a:rPr lang="en-US" dirty="0" smtClean="0"/>
              <a:t>E.g. PDF, XPS, Flash, Silverlight, etc.</a:t>
            </a:r>
            <a:endParaRPr lang="en-US" dirty="0"/>
          </a:p>
          <a:p>
            <a:r>
              <a:rPr lang="en-US" dirty="0" err="1" smtClean="0"/>
              <a:t>WebBrowserBrush</a:t>
            </a:r>
            <a:endParaRPr lang="en-US" dirty="0"/>
          </a:p>
          <a:p>
            <a:pPr lvl="1"/>
            <a:r>
              <a:rPr lang="en-US" dirty="0"/>
              <a:t>Enables layering of HTML and Silverlight</a:t>
            </a:r>
          </a:p>
          <a:p>
            <a:pPr lvl="1"/>
            <a:r>
              <a:rPr lang="en-US" dirty="0"/>
              <a:t>HTML content is </a:t>
            </a:r>
            <a:r>
              <a:rPr lang="en-US" dirty="0" smtClean="0"/>
              <a:t>not-interactive</a:t>
            </a:r>
          </a:p>
          <a:p>
            <a:pPr lvl="1"/>
            <a:r>
              <a:rPr lang="en-US" dirty="0" smtClean="0"/>
              <a:t>Refreshes display on-demand (not automatically)</a:t>
            </a:r>
            <a:endParaRPr lang="en-US" dirty="0"/>
          </a:p>
        </p:txBody>
      </p:sp>
    </p:spTree>
    <p:extLst>
      <p:ext uri="{BB962C8B-B14F-4D97-AF65-F5344CB8AC3E}">
        <p14:creationId xmlns:p14="http://schemas.microsoft.com/office/powerpoint/2010/main" val="17886070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Web Browser Demo</a:t>
            </a:r>
            <a:endParaRPr lang="en-US" dirty="0"/>
          </a:p>
        </p:txBody>
      </p:sp>
      <p:sp>
        <p:nvSpPr>
          <p:cNvPr id="5" name="Subtitle 4"/>
          <p:cNvSpPr>
            <a:spLocks noGrp="1"/>
          </p:cNvSpPr>
          <p:nvPr>
            <p:ph type="subTitle" idx="1"/>
          </p:nvPr>
        </p:nvSpPr>
        <p:spPr/>
        <p:txBody>
          <a:bodyPr/>
          <a:lstStyle/>
          <a:p>
            <a:r>
              <a:rPr lang="en-US" dirty="0" smtClean="0"/>
              <a:t>Getting started with the </a:t>
            </a:r>
            <a:r>
              <a:rPr lang="en-US" dirty="0" err="1" smtClean="0"/>
              <a:t>WebBrowser</a:t>
            </a:r>
            <a:r>
              <a:rPr lang="en-US" dirty="0" smtClean="0"/>
              <a:t> control and </a:t>
            </a:r>
            <a:r>
              <a:rPr lang="en-US" dirty="0" err="1" smtClean="0"/>
              <a:t>WebBrowserBrush</a:t>
            </a:r>
            <a:endParaRPr lang="en-US" dirty="0"/>
          </a:p>
        </p:txBody>
      </p:sp>
      <p:sp>
        <p:nvSpPr>
          <p:cNvPr id="6" name="Text Placeholder 5"/>
          <p:cNvSpPr>
            <a:spLocks noGrp="1"/>
          </p:cNvSpPr>
          <p:nvPr>
            <p:ph type="body" sz="quarter" idx="10"/>
          </p:nvPr>
        </p:nvSpPr>
        <p:spPr/>
        <p:txBody>
          <a:bodyPr/>
          <a:lstStyle/>
          <a:p>
            <a:r>
              <a:rPr lang="en-US" dirty="0"/>
              <a:t>c</a:t>
            </a:r>
            <a:r>
              <a:rPr lang="en-US" dirty="0" smtClean="0"/>
              <a:t>ode | demo</a:t>
            </a:r>
            <a:endParaRPr lang="en-US" dirty="0"/>
          </a:p>
        </p:txBody>
      </p:sp>
    </p:spTree>
    <p:extLst>
      <p:ext uri="{BB962C8B-B14F-4D97-AF65-F5344CB8AC3E}">
        <p14:creationId xmlns:p14="http://schemas.microsoft.com/office/powerpoint/2010/main" val="16735342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WebBrowser</a:t>
            </a:r>
            <a:r>
              <a:rPr lang="en-US" dirty="0" smtClean="0"/>
              <a:t> Control and </a:t>
            </a:r>
            <a:r>
              <a:rPr lang="en-US" dirty="0" err="1" smtClean="0"/>
              <a:t>WebBrowserBrush</a:t>
            </a:r>
            <a:endParaRPr lang="en-US" dirty="0"/>
          </a:p>
        </p:txBody>
      </p:sp>
      <p:sp>
        <p:nvSpPr>
          <p:cNvPr id="5" name="Text Placeholder 4"/>
          <p:cNvSpPr>
            <a:spLocks noGrp="1"/>
          </p:cNvSpPr>
          <p:nvPr>
            <p:ph type="body" sz="quarter" idx="10"/>
          </p:nvPr>
        </p:nvSpPr>
        <p:spPr>
          <a:xfrm>
            <a:off x="740640" y="1143000"/>
            <a:ext cx="10940317" cy="5084469"/>
          </a:xfrm>
        </p:spPr>
        <p:txBody>
          <a:bodyPr/>
          <a:lstStyle/>
          <a:p>
            <a:r>
              <a:rPr lang="en-US" dirty="0">
                <a:solidFill>
                  <a:srgbClr val="0000FF"/>
                </a:solidFill>
                <a:latin typeface="Consolas"/>
              </a:rPr>
              <a:t>&lt;</a:t>
            </a:r>
            <a:r>
              <a:rPr lang="en-US" dirty="0" err="1">
                <a:solidFill>
                  <a:srgbClr val="A31515"/>
                </a:solidFill>
                <a:latin typeface="Consolas"/>
              </a:rPr>
              <a:t>WebBrowser</a:t>
            </a:r>
            <a:r>
              <a:rPr lang="en-US" dirty="0">
                <a:solidFill>
                  <a:srgbClr val="FF0000"/>
                </a:solidFill>
                <a:latin typeface="Consolas"/>
              </a:rPr>
              <a:t> x</a:t>
            </a:r>
            <a:r>
              <a:rPr lang="en-US" dirty="0">
                <a:solidFill>
                  <a:srgbClr val="0000FF"/>
                </a:solidFill>
                <a:latin typeface="Consolas"/>
              </a:rPr>
              <a:t>:</a:t>
            </a:r>
            <a:r>
              <a:rPr lang="en-US" dirty="0">
                <a:solidFill>
                  <a:srgbClr val="FF0000"/>
                </a:solidFill>
                <a:latin typeface="Consolas"/>
              </a:rPr>
              <a:t>Name</a:t>
            </a:r>
            <a:r>
              <a:rPr lang="en-US" dirty="0">
                <a:solidFill>
                  <a:srgbClr val="0000FF"/>
                </a:solidFill>
                <a:latin typeface="Consolas"/>
              </a:rPr>
              <a:t>="webBrowser"</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a:t>
            </a:r>
            <a:r>
              <a:rPr lang="en-US" dirty="0" err="1">
                <a:solidFill>
                  <a:srgbClr val="FF0000"/>
                </a:solidFill>
                <a:latin typeface="Consolas"/>
              </a:rPr>
              <a:t>ScriptNotify</a:t>
            </a:r>
            <a:r>
              <a:rPr lang="en-US" dirty="0">
                <a:solidFill>
                  <a:srgbClr val="0000FF"/>
                </a:solidFill>
                <a:latin typeface="Consolas"/>
              </a:rPr>
              <a:t>="</a:t>
            </a:r>
            <a:r>
              <a:rPr lang="en-US" dirty="0" err="1">
                <a:solidFill>
                  <a:srgbClr val="0000FF"/>
                </a:solidFill>
                <a:latin typeface="Consolas"/>
              </a:rPr>
              <a:t>webBrowser_ScriptNotify</a:t>
            </a:r>
            <a:r>
              <a:rPr lang="en-US" dirty="0">
                <a:solidFill>
                  <a:srgbClr val="0000FF"/>
                </a:solidFill>
                <a:latin typeface="Consolas"/>
              </a:rPr>
              <a:t>"</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a:t>
            </a:r>
            <a:r>
              <a:rPr lang="en-US" dirty="0" err="1">
                <a:solidFill>
                  <a:srgbClr val="FF0000"/>
                </a:solidFill>
                <a:latin typeface="Consolas"/>
              </a:rPr>
              <a:t>LoadCompleted</a:t>
            </a:r>
            <a:r>
              <a:rPr lang="en-US" dirty="0">
                <a:solidFill>
                  <a:srgbClr val="0000FF"/>
                </a:solidFill>
                <a:latin typeface="Consolas"/>
              </a:rPr>
              <a:t>="</a:t>
            </a:r>
            <a:r>
              <a:rPr lang="en-US" dirty="0" err="1">
                <a:solidFill>
                  <a:srgbClr val="0000FF"/>
                </a:solidFill>
                <a:latin typeface="Consolas"/>
              </a:rPr>
              <a:t>webBrowser_LoadCompleted</a:t>
            </a:r>
            <a:r>
              <a:rPr lang="en-US" dirty="0">
                <a:solidFill>
                  <a:srgbClr val="0000FF"/>
                </a:solidFill>
                <a:latin typeface="Consolas"/>
              </a:rPr>
              <a:t>"</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Source</a:t>
            </a:r>
            <a:r>
              <a:rPr lang="en-US" dirty="0">
                <a:solidFill>
                  <a:srgbClr val="0000FF"/>
                </a:solidFill>
                <a:latin typeface="Consolas"/>
              </a:rPr>
              <a:t>="http</a:t>
            </a:r>
            <a:r>
              <a:rPr lang="en-US" dirty="0" smtClean="0">
                <a:solidFill>
                  <a:srgbClr val="0000FF"/>
                </a:solidFill>
                <a:latin typeface="Consolas"/>
              </a:rPr>
              <a:t>://any.site" </a:t>
            </a:r>
            <a:r>
              <a:rPr lang="en-US" dirty="0">
                <a:solidFill>
                  <a:srgbClr val="0000FF"/>
                </a:solidFill>
                <a:latin typeface="Consolas"/>
              </a:rPr>
              <a:t>/&gt;</a:t>
            </a:r>
            <a:endParaRPr lang="en-US" dirty="0">
              <a:solidFill>
                <a:prstClr val="black"/>
              </a:solidFill>
              <a:latin typeface="Consolas"/>
            </a:endParaRPr>
          </a:p>
          <a:p>
            <a:r>
              <a:rPr lang="en-US" dirty="0">
                <a:solidFill>
                  <a:srgbClr val="0000FF"/>
                </a:solidFill>
                <a:latin typeface="Consolas"/>
              </a:rPr>
              <a:t>&lt;</a:t>
            </a:r>
            <a:r>
              <a:rPr lang="en-US" dirty="0">
                <a:solidFill>
                  <a:srgbClr val="A31515"/>
                </a:solidFill>
                <a:latin typeface="Consolas"/>
              </a:rPr>
              <a:t>Rectangle</a:t>
            </a:r>
            <a:r>
              <a:rPr lang="en-US" dirty="0">
                <a:solidFill>
                  <a:srgbClr val="FF0000"/>
                </a:solidFill>
                <a:latin typeface="Consolas"/>
              </a:rPr>
              <a:t> </a:t>
            </a:r>
            <a:r>
              <a:rPr lang="en-US" dirty="0" err="1">
                <a:solidFill>
                  <a:srgbClr val="FF0000"/>
                </a:solidFill>
                <a:latin typeface="Consolas"/>
              </a:rPr>
              <a:t>Grid.Row</a:t>
            </a:r>
            <a:r>
              <a:rPr lang="en-US" dirty="0">
                <a:solidFill>
                  <a:srgbClr val="0000FF"/>
                </a:solidFill>
                <a:latin typeface="Consolas"/>
              </a:rPr>
              <a:t>="1"</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Name</a:t>
            </a:r>
            <a:r>
              <a:rPr lang="en-US" dirty="0">
                <a:solidFill>
                  <a:srgbClr val="0000FF"/>
                </a:solidFill>
                <a:latin typeface="Consolas"/>
              </a:rPr>
              <a:t>="rectangle1</a:t>
            </a:r>
            <a:r>
              <a:rPr lang="en-US" dirty="0" smtClean="0">
                <a:solidFill>
                  <a:srgbClr val="0000FF"/>
                </a:solidFill>
                <a:latin typeface="Consolas"/>
              </a:rPr>
              <a:t>"&gt;</a:t>
            </a:r>
            <a:endParaRPr lang="en-US" dirty="0">
              <a:solidFill>
                <a:prstClr val="black"/>
              </a:solidFill>
              <a:latin typeface="Consolas"/>
            </a:endParaRPr>
          </a:p>
          <a:p>
            <a:r>
              <a:rPr lang="en-US" dirty="0">
                <a:solidFill>
                  <a:srgbClr val="A31515"/>
                </a:solidFill>
                <a:latin typeface="Consolas"/>
              </a:rPr>
              <a:t>    </a:t>
            </a:r>
            <a:r>
              <a:rPr lang="en-US" dirty="0">
                <a:solidFill>
                  <a:srgbClr val="0000FF"/>
                </a:solidFill>
                <a:latin typeface="Consolas"/>
              </a:rPr>
              <a:t>&lt;</a:t>
            </a:r>
            <a:r>
              <a:rPr lang="en-US" dirty="0" err="1">
                <a:solidFill>
                  <a:srgbClr val="A31515"/>
                </a:solidFill>
                <a:latin typeface="Consolas"/>
              </a:rPr>
              <a:t>Rectangle.Fill</a:t>
            </a:r>
            <a:r>
              <a:rPr lang="en-US" dirty="0">
                <a:solidFill>
                  <a:srgbClr val="0000FF"/>
                </a:solidFill>
                <a:latin typeface="Consolas"/>
              </a:rPr>
              <a:t>&gt;</a:t>
            </a:r>
            <a:endParaRPr lang="en-US" dirty="0">
              <a:solidFill>
                <a:prstClr val="black"/>
              </a:solidFill>
              <a:latin typeface="Consolas"/>
            </a:endParaRPr>
          </a:p>
          <a:p>
            <a:r>
              <a:rPr lang="en-US" dirty="0">
                <a:solidFill>
                  <a:srgbClr val="A31515"/>
                </a:solidFill>
                <a:latin typeface="Consolas"/>
              </a:rPr>
              <a:t>        </a:t>
            </a:r>
            <a:r>
              <a:rPr lang="en-US" dirty="0">
                <a:solidFill>
                  <a:srgbClr val="0000FF"/>
                </a:solidFill>
                <a:latin typeface="Consolas"/>
              </a:rPr>
              <a:t>&lt;</a:t>
            </a:r>
            <a:r>
              <a:rPr lang="en-US" dirty="0" err="1">
                <a:solidFill>
                  <a:srgbClr val="A31515"/>
                </a:solidFill>
                <a:latin typeface="Consolas"/>
              </a:rPr>
              <a:t>WebBrowserBrush</a:t>
            </a:r>
            <a:r>
              <a:rPr lang="en-US" dirty="0">
                <a:solidFill>
                  <a:srgbClr val="FF0000"/>
                </a:solidFill>
                <a:latin typeface="Consolas"/>
              </a:rPr>
              <a:t> x</a:t>
            </a:r>
            <a:r>
              <a:rPr lang="en-US" dirty="0">
                <a:solidFill>
                  <a:srgbClr val="0000FF"/>
                </a:solidFill>
                <a:latin typeface="Consolas"/>
              </a:rPr>
              <a:t>:</a:t>
            </a:r>
            <a:r>
              <a:rPr lang="en-US" dirty="0">
                <a:solidFill>
                  <a:srgbClr val="FF0000"/>
                </a:solidFill>
                <a:latin typeface="Consolas"/>
              </a:rPr>
              <a:t>Name</a:t>
            </a:r>
            <a:r>
              <a:rPr lang="en-US" dirty="0">
                <a:solidFill>
                  <a:srgbClr val="0000FF"/>
                </a:solidFill>
                <a:latin typeface="Consolas"/>
              </a:rPr>
              <a:t>="brush"</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a:t>
            </a:r>
            <a:r>
              <a:rPr lang="en-US" dirty="0" err="1">
                <a:solidFill>
                  <a:srgbClr val="FF0000"/>
                </a:solidFill>
                <a:latin typeface="Consolas"/>
              </a:rPr>
              <a:t>SourceName</a:t>
            </a:r>
            <a:r>
              <a:rPr lang="en-US" dirty="0">
                <a:solidFill>
                  <a:srgbClr val="0000FF"/>
                </a:solidFill>
                <a:latin typeface="Consolas"/>
              </a:rPr>
              <a:t>="</a:t>
            </a:r>
            <a:r>
              <a:rPr lang="en-US" dirty="0" err="1">
                <a:solidFill>
                  <a:srgbClr val="0000FF"/>
                </a:solidFill>
                <a:latin typeface="Consolas"/>
              </a:rPr>
              <a:t>webBrowser</a:t>
            </a:r>
            <a:r>
              <a:rPr lang="en-US" dirty="0">
                <a:solidFill>
                  <a:srgbClr val="0000FF"/>
                </a:solidFill>
                <a:latin typeface="Consolas"/>
              </a:rPr>
              <a:t>"</a:t>
            </a:r>
            <a:endParaRPr lang="en-US" dirty="0">
              <a:solidFill>
                <a:prstClr val="black"/>
              </a:solidFill>
              <a:latin typeface="Consolas"/>
            </a:endParaRPr>
          </a:p>
          <a:p>
            <a:r>
              <a:rPr lang="en-US" dirty="0">
                <a:solidFill>
                  <a:prstClr val="black"/>
                </a:solidFill>
                <a:latin typeface="Consolas"/>
              </a:rPr>
              <a:t>                           </a:t>
            </a:r>
            <a:r>
              <a:rPr lang="en-US" dirty="0">
                <a:solidFill>
                  <a:srgbClr val="FF0000"/>
                </a:solidFill>
                <a:latin typeface="Consolas"/>
              </a:rPr>
              <a:t> Opacity</a:t>
            </a:r>
            <a:r>
              <a:rPr lang="en-US" dirty="0">
                <a:solidFill>
                  <a:srgbClr val="0000FF"/>
                </a:solidFill>
                <a:latin typeface="Consolas"/>
              </a:rPr>
              <a:t>="0.5" /&gt;</a:t>
            </a:r>
            <a:endParaRPr lang="en-US" dirty="0">
              <a:solidFill>
                <a:prstClr val="black"/>
              </a:solidFill>
              <a:latin typeface="Consolas"/>
            </a:endParaRPr>
          </a:p>
          <a:p>
            <a:r>
              <a:rPr lang="en-US" dirty="0">
                <a:solidFill>
                  <a:srgbClr val="A31515"/>
                </a:solidFill>
                <a:latin typeface="Consolas"/>
              </a:rPr>
              <a:t>    </a:t>
            </a:r>
            <a:r>
              <a:rPr lang="en-US" dirty="0">
                <a:solidFill>
                  <a:srgbClr val="0000FF"/>
                </a:solidFill>
                <a:latin typeface="Consolas"/>
              </a:rPr>
              <a:t>&lt;/</a:t>
            </a:r>
            <a:r>
              <a:rPr lang="en-US" dirty="0" err="1">
                <a:solidFill>
                  <a:srgbClr val="A31515"/>
                </a:solidFill>
                <a:latin typeface="Consolas"/>
              </a:rPr>
              <a:t>Rectangle.Fill</a:t>
            </a:r>
            <a:r>
              <a:rPr lang="en-US" dirty="0">
                <a:solidFill>
                  <a:srgbClr val="0000FF"/>
                </a:solidFill>
                <a:latin typeface="Consolas"/>
              </a:rPr>
              <a:t>&gt;</a:t>
            </a:r>
            <a:endParaRPr lang="en-US" dirty="0">
              <a:solidFill>
                <a:prstClr val="black"/>
              </a:solidFill>
              <a:latin typeface="Consolas"/>
            </a:endParaRPr>
          </a:p>
          <a:p>
            <a:r>
              <a:rPr lang="en-US" dirty="0">
                <a:solidFill>
                  <a:srgbClr val="0000FF"/>
                </a:solidFill>
                <a:latin typeface="Consolas"/>
              </a:rPr>
              <a:t>&lt;/</a:t>
            </a:r>
            <a:r>
              <a:rPr lang="en-US" dirty="0">
                <a:solidFill>
                  <a:srgbClr val="A31515"/>
                </a:solidFill>
                <a:latin typeface="Consolas"/>
              </a:rPr>
              <a:t>Rectangle</a:t>
            </a:r>
            <a:r>
              <a:rPr lang="en-US" dirty="0" smtClean="0">
                <a:solidFill>
                  <a:srgbClr val="0000FF"/>
                </a:solidFill>
                <a:latin typeface="Consolas"/>
              </a:rPr>
              <a:t>&gt;</a:t>
            </a:r>
            <a:endParaRPr lang="en-US" dirty="0">
              <a:solidFill>
                <a:srgbClr val="0000FF"/>
              </a:solidFill>
              <a:latin typeface="Consolas"/>
            </a:endParaRPr>
          </a:p>
        </p:txBody>
      </p:sp>
    </p:spTree>
    <p:extLst>
      <p:ext uri="{BB962C8B-B14F-4D97-AF65-F5344CB8AC3E}">
        <p14:creationId xmlns:p14="http://schemas.microsoft.com/office/powerpoint/2010/main" val="508201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2064" y="228600"/>
            <a:ext cx="11172825" cy="554038"/>
          </a:xfrm>
        </p:spPr>
        <p:txBody>
          <a:bodyPr/>
          <a:lstStyle/>
          <a:p>
            <a:r>
              <a:rPr lang="en-US" dirty="0" smtClean="0"/>
              <a:t>Window Customization</a:t>
            </a:r>
            <a:endParaRPr lang="en-US" dirty="0"/>
          </a:p>
        </p:txBody>
      </p:sp>
      <p:grpSp>
        <p:nvGrpSpPr>
          <p:cNvPr id="21" name="Group 20"/>
          <p:cNvGrpSpPr/>
          <p:nvPr/>
        </p:nvGrpSpPr>
        <p:grpSpPr>
          <a:xfrm>
            <a:off x="658570" y="806722"/>
            <a:ext cx="10553778" cy="5818951"/>
            <a:chOff x="87317" y="1548290"/>
            <a:chExt cx="8795426" cy="4849462"/>
          </a:xfrm>
        </p:grpSpPr>
        <p:sp>
          <p:nvSpPr>
            <p:cNvPr id="7" name="Content Placeholder 3"/>
            <p:cNvSpPr txBox="1">
              <a:spLocks/>
            </p:cNvSpPr>
            <p:nvPr/>
          </p:nvSpPr>
          <p:spPr>
            <a:xfrm>
              <a:off x="5854534" y="1773936"/>
              <a:ext cx="3028209" cy="4623816"/>
            </a:xfrm>
            <a:prstGeom prst="rect">
              <a:avLst/>
            </a:prstGeom>
          </p:spPr>
          <p:txBody>
            <a:bodyPr>
              <a:normAutofit lnSpcReduction="10000"/>
            </a:bodyPr>
            <a:lstStyle>
              <a:lvl1pPr marL="460375" indent="-460375" algn="l" defTabSz="914363" rtl="0" eaLnBrk="1" latinLnBrk="0" hangingPunct="1">
                <a:lnSpc>
                  <a:spcPct val="90000"/>
                </a:lnSpc>
                <a:spcBef>
                  <a:spcPct val="20000"/>
                </a:spcBef>
                <a:buSzPct val="100000"/>
                <a:buFontTx/>
                <a:buBlip>
                  <a:blip r:embed="rId2"/>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2"/>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2"/>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2"/>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2"/>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Startup location</a:t>
              </a:r>
            </a:p>
            <a:p>
              <a:pPr marL="0" indent="0">
                <a:buNone/>
              </a:pPr>
              <a:endParaRPr lang="en-US" dirty="0" smtClean="0"/>
            </a:p>
            <a:p>
              <a:r>
                <a:rPr lang="en-US" dirty="0" smtClean="0"/>
                <a:t>Dimensions of client area</a:t>
              </a:r>
            </a:p>
            <a:p>
              <a:endParaRPr lang="en-US" dirty="0" smtClean="0"/>
            </a:p>
            <a:p>
              <a:r>
                <a:rPr lang="en-US" dirty="0" err="1" smtClean="0"/>
                <a:t>TopMost</a:t>
              </a:r>
              <a:endParaRPr lang="en-US" dirty="0" smtClean="0"/>
            </a:p>
            <a:p>
              <a:endParaRPr lang="en-US" dirty="0" smtClean="0"/>
            </a:p>
            <a:p>
              <a:r>
                <a:rPr lang="en-US" dirty="0" smtClean="0"/>
                <a:t>Activate() and </a:t>
              </a:r>
              <a:r>
                <a:rPr lang="en-US" dirty="0" err="1" smtClean="0"/>
                <a:t>IsActive</a:t>
              </a:r>
              <a:r>
                <a:rPr lang="en-US" dirty="0" smtClean="0"/>
                <a:t/>
              </a:r>
              <a:br>
                <a:rPr lang="en-US" dirty="0" smtClean="0"/>
              </a:br>
              <a:endParaRPr lang="en-US" dirty="0" smtClean="0"/>
            </a:p>
            <a:p>
              <a:r>
                <a:rPr lang="en-US" dirty="0" smtClean="0"/>
                <a:t>Close() and Cancellable Closing event</a:t>
              </a:r>
            </a:p>
            <a:p>
              <a:endParaRPr lang="en-US"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9728"/>
              <a:ext cx="4719725" cy="3755660"/>
            </a:xfrm>
            <a:prstGeom prst="rect">
              <a:avLst/>
            </a:prstGeom>
          </p:spPr>
        </p:pic>
        <p:cxnSp>
          <p:nvCxnSpPr>
            <p:cNvPr id="9" name="Straight Arrow Connector 8"/>
            <p:cNvCxnSpPr/>
            <p:nvPr/>
          </p:nvCxnSpPr>
          <p:spPr>
            <a:xfrm>
              <a:off x="5294267" y="2280062"/>
              <a:ext cx="0" cy="3389218"/>
            </a:xfrm>
            <a:prstGeom prst="straightConnector1">
              <a:avLst/>
            </a:prstGeom>
            <a:ln w="19050">
              <a:headEnd type="arrow"/>
              <a:tailEnd type="arrow"/>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a:off x="546673" y="5878286"/>
              <a:ext cx="4544706" cy="0"/>
            </a:xfrm>
            <a:prstGeom prst="straightConnector1">
              <a:avLst/>
            </a:prstGeom>
            <a:ln w="19050">
              <a:headEnd type="arrow"/>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a:off x="250166" y="1742536"/>
              <a:ext cx="212972" cy="276269"/>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a:off x="5294267" y="5878286"/>
              <a:ext cx="321529" cy="177457"/>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87317" y="1548290"/>
              <a:ext cx="449674" cy="211611"/>
            </a:xfrm>
            <a:prstGeom prst="rect">
              <a:avLst/>
            </a:prstGeom>
            <a:ln/>
          </p:spPr>
          <p:style>
            <a:lnRef idx="3">
              <a:schemeClr val="lt1"/>
            </a:lnRef>
            <a:fillRef idx="1">
              <a:schemeClr val="accent3"/>
            </a:fillRef>
            <a:effectRef idx="1">
              <a:schemeClr val="accent3"/>
            </a:effectRef>
            <a:fontRef idx="minor">
              <a:schemeClr val="lt1"/>
            </a:fontRef>
          </p:style>
          <p:txBody>
            <a:bodyPr wrap="none" lIns="45720" rIns="45720" rtlCol="0">
              <a:spAutoFit/>
            </a:bodyPr>
            <a:lstStyle/>
            <a:p>
              <a:pPr algn="ctr"/>
              <a:r>
                <a:rPr lang="en-US" sz="1050" b="1" dirty="0" smtClean="0"/>
                <a:t>top, left</a:t>
              </a:r>
              <a:endParaRPr lang="en-US" sz="1050" b="1" dirty="0"/>
            </a:p>
          </p:txBody>
        </p:sp>
        <p:sp>
          <p:nvSpPr>
            <p:cNvPr id="14" name="TextBox 13"/>
            <p:cNvSpPr txBox="1"/>
            <p:nvPr/>
          </p:nvSpPr>
          <p:spPr>
            <a:xfrm>
              <a:off x="5394569" y="3761877"/>
              <a:ext cx="373527" cy="211611"/>
            </a:xfrm>
            <a:prstGeom prst="rect">
              <a:avLst/>
            </a:prstGeom>
            <a:ln/>
          </p:spPr>
          <p:style>
            <a:lnRef idx="3">
              <a:schemeClr val="lt1"/>
            </a:lnRef>
            <a:fillRef idx="1">
              <a:schemeClr val="accent3"/>
            </a:fillRef>
            <a:effectRef idx="1">
              <a:schemeClr val="accent3"/>
            </a:effectRef>
            <a:fontRef idx="minor">
              <a:schemeClr val="lt1"/>
            </a:fontRef>
          </p:style>
          <p:txBody>
            <a:bodyPr wrap="none" lIns="45720" rIns="45720" rtlCol="0">
              <a:spAutoFit/>
            </a:bodyPr>
            <a:lstStyle/>
            <a:p>
              <a:pPr algn="ctr"/>
              <a:r>
                <a:rPr lang="en-US" sz="1050" b="1" dirty="0" smtClean="0"/>
                <a:t>height</a:t>
              </a:r>
              <a:endParaRPr lang="en-US" sz="1050" b="1" dirty="0"/>
            </a:p>
          </p:txBody>
        </p:sp>
        <p:sp>
          <p:nvSpPr>
            <p:cNvPr id="15" name="TextBox 14"/>
            <p:cNvSpPr txBox="1"/>
            <p:nvPr/>
          </p:nvSpPr>
          <p:spPr>
            <a:xfrm>
              <a:off x="2600156" y="5940327"/>
              <a:ext cx="348143" cy="211611"/>
            </a:xfrm>
            <a:prstGeom prst="rect">
              <a:avLst/>
            </a:prstGeom>
            <a:ln/>
          </p:spPr>
          <p:style>
            <a:lnRef idx="3">
              <a:schemeClr val="lt1"/>
            </a:lnRef>
            <a:fillRef idx="1">
              <a:schemeClr val="accent3"/>
            </a:fillRef>
            <a:effectRef idx="1">
              <a:schemeClr val="accent3"/>
            </a:effectRef>
            <a:fontRef idx="minor">
              <a:schemeClr val="lt1"/>
            </a:fontRef>
          </p:style>
          <p:txBody>
            <a:bodyPr wrap="none" lIns="45720" rIns="45720" rtlCol="0">
              <a:spAutoFit/>
            </a:bodyPr>
            <a:lstStyle/>
            <a:p>
              <a:pPr algn="ctr"/>
              <a:r>
                <a:rPr lang="en-US" sz="1050" b="1" dirty="0" smtClean="0"/>
                <a:t>width</a:t>
              </a:r>
              <a:endParaRPr lang="en-US" sz="1050" b="1" dirty="0"/>
            </a:p>
          </p:txBody>
        </p:sp>
        <p:sp>
          <p:nvSpPr>
            <p:cNvPr id="16" name="TextBox 15"/>
            <p:cNvSpPr txBox="1"/>
            <p:nvPr/>
          </p:nvSpPr>
          <p:spPr>
            <a:xfrm>
              <a:off x="5468453" y="6171159"/>
              <a:ext cx="471049" cy="211611"/>
            </a:xfrm>
            <a:prstGeom prst="rect">
              <a:avLst/>
            </a:prstGeom>
            <a:ln/>
          </p:spPr>
          <p:style>
            <a:lnRef idx="3">
              <a:schemeClr val="lt1"/>
            </a:lnRef>
            <a:fillRef idx="1">
              <a:schemeClr val="accent3"/>
            </a:fillRef>
            <a:effectRef idx="1">
              <a:schemeClr val="accent3"/>
            </a:effectRef>
            <a:fontRef idx="minor">
              <a:schemeClr val="lt1"/>
            </a:fontRef>
          </p:style>
          <p:txBody>
            <a:bodyPr wrap="none" lIns="45720" rIns="45720" rtlCol="0">
              <a:spAutoFit/>
            </a:bodyPr>
            <a:lstStyle/>
            <a:p>
              <a:pPr algn="ctr"/>
              <a:r>
                <a:rPr lang="en-US" sz="1050" b="1" dirty="0" smtClean="0"/>
                <a:t>topmost</a:t>
              </a:r>
              <a:endParaRPr lang="en-US" sz="1050" b="1" dirty="0"/>
            </a:p>
          </p:txBody>
        </p:sp>
        <p:cxnSp>
          <p:nvCxnSpPr>
            <p:cNvPr id="17" name="Straight Connector 16"/>
            <p:cNvCxnSpPr/>
            <p:nvPr/>
          </p:nvCxnSpPr>
          <p:spPr>
            <a:xfrm>
              <a:off x="5223053" y="2280062"/>
              <a:ext cx="158223"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a:off x="5223052" y="5669280"/>
              <a:ext cx="158223"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a:off x="5091379" y="5808269"/>
              <a:ext cx="0" cy="158745"/>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546673" y="5798913"/>
              <a:ext cx="0" cy="158745"/>
            </a:xfrm>
            <a:prstGeom prst="line">
              <a:avLst/>
            </a:prstGeom>
            <a:ln w="19050"/>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0796310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228600"/>
            <a:ext cx="11172825" cy="554038"/>
          </a:xfrm>
        </p:spPr>
        <p:txBody>
          <a:bodyPr/>
          <a:lstStyle/>
          <a:p>
            <a:r>
              <a:rPr lang="en-US" dirty="0" smtClean="0"/>
              <a:t>Notification Window (a.k.a. “Toast”)</a:t>
            </a:r>
            <a:endParaRPr lang="en-US" dirty="0"/>
          </a:p>
        </p:txBody>
      </p:sp>
      <p:grpSp>
        <p:nvGrpSpPr>
          <p:cNvPr id="19" name="Group 18"/>
          <p:cNvGrpSpPr/>
          <p:nvPr/>
        </p:nvGrpSpPr>
        <p:grpSpPr>
          <a:xfrm>
            <a:off x="1634669" y="875761"/>
            <a:ext cx="8594113" cy="4990426"/>
            <a:chOff x="1634669" y="875761"/>
            <a:chExt cx="8594113" cy="4990426"/>
          </a:xfrm>
        </p:grpSpPr>
        <p:grpSp>
          <p:nvGrpSpPr>
            <p:cNvPr id="4" name="Group 3"/>
            <p:cNvGrpSpPr/>
            <p:nvPr/>
          </p:nvGrpSpPr>
          <p:grpSpPr>
            <a:xfrm>
              <a:off x="4043980" y="2694850"/>
              <a:ext cx="3206338" cy="1207926"/>
              <a:chOff x="2826328" y="3399700"/>
              <a:chExt cx="3206338" cy="1207926"/>
            </a:xfrm>
          </p:grpSpPr>
          <p:sp>
            <p:nvSpPr>
              <p:cNvPr id="5" name="Rectangle 4"/>
              <p:cNvSpPr/>
              <p:nvPr/>
            </p:nvSpPr>
            <p:spPr>
              <a:xfrm>
                <a:off x="2826328" y="3431969"/>
                <a:ext cx="3206338" cy="1175657"/>
              </a:xfrm>
              <a:prstGeom prst="rect">
                <a:avLst/>
              </a:prstGeom>
              <a:solidFill>
                <a:srgbClr val="FF0066"/>
              </a:soli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007477" y="3399700"/>
                <a:ext cx="3021353" cy="1204590"/>
                <a:chOff x="3007477" y="3399700"/>
                <a:chExt cx="3021353" cy="1204590"/>
              </a:xfrm>
            </p:grpSpPr>
            <p:sp>
              <p:nvSpPr>
                <p:cNvPr id="7" name="Oval 6"/>
                <p:cNvSpPr/>
                <p:nvPr/>
              </p:nvSpPr>
              <p:spPr>
                <a:xfrm>
                  <a:off x="5011384" y="3437626"/>
                  <a:ext cx="1017446" cy="1166664"/>
                </a:xfrm>
                <a:custGeom>
                  <a:avLst/>
                  <a:gdLst>
                    <a:gd name="connsiteX0" fmla="*/ 0 w 1579418"/>
                    <a:gd name="connsiteY0" fmla="*/ 950026 h 1900052"/>
                    <a:gd name="connsiteX1" fmla="*/ 789709 w 1579418"/>
                    <a:gd name="connsiteY1" fmla="*/ 0 h 1900052"/>
                    <a:gd name="connsiteX2" fmla="*/ 1579418 w 1579418"/>
                    <a:gd name="connsiteY2" fmla="*/ 950026 h 1900052"/>
                    <a:gd name="connsiteX3" fmla="*/ 789709 w 1579418"/>
                    <a:gd name="connsiteY3" fmla="*/ 1900052 h 1900052"/>
                    <a:gd name="connsiteX4" fmla="*/ 0 w 1579418"/>
                    <a:gd name="connsiteY4" fmla="*/ 950026 h 1900052"/>
                    <a:gd name="connsiteX0" fmla="*/ 0 w 1017443"/>
                    <a:gd name="connsiteY0" fmla="*/ 950030 h 1900060"/>
                    <a:gd name="connsiteX1" fmla="*/ 789709 w 1017443"/>
                    <a:gd name="connsiteY1" fmla="*/ 4 h 1900060"/>
                    <a:gd name="connsiteX2" fmla="*/ 1017443 w 1017443"/>
                    <a:gd name="connsiteY2" fmla="*/ 940505 h 1900060"/>
                    <a:gd name="connsiteX3" fmla="*/ 789709 w 1017443"/>
                    <a:gd name="connsiteY3" fmla="*/ 1900056 h 1900060"/>
                    <a:gd name="connsiteX4" fmla="*/ 0 w 1017443"/>
                    <a:gd name="connsiteY4" fmla="*/ 950030 h 1900060"/>
                    <a:gd name="connsiteX0" fmla="*/ 188 w 1018186"/>
                    <a:gd name="connsiteY0" fmla="*/ 950030 h 1538111"/>
                    <a:gd name="connsiteX1" fmla="*/ 789897 w 1018186"/>
                    <a:gd name="connsiteY1" fmla="*/ 4 h 1538111"/>
                    <a:gd name="connsiteX2" fmla="*/ 1017631 w 1018186"/>
                    <a:gd name="connsiteY2" fmla="*/ 940505 h 1538111"/>
                    <a:gd name="connsiteX3" fmla="*/ 866097 w 1018186"/>
                    <a:gd name="connsiteY3" fmla="*/ 1538106 h 1538111"/>
                    <a:gd name="connsiteX4" fmla="*/ 188 w 1018186"/>
                    <a:gd name="connsiteY4" fmla="*/ 950030 h 1538111"/>
                    <a:gd name="connsiteX0" fmla="*/ 3 w 1018001"/>
                    <a:gd name="connsiteY0" fmla="*/ 588109 h 1176189"/>
                    <a:gd name="connsiteX1" fmla="*/ 856387 w 1018001"/>
                    <a:gd name="connsiteY1" fmla="*/ 33 h 1176189"/>
                    <a:gd name="connsiteX2" fmla="*/ 1017446 w 1018001"/>
                    <a:gd name="connsiteY2" fmla="*/ 578584 h 1176189"/>
                    <a:gd name="connsiteX3" fmla="*/ 865912 w 1018001"/>
                    <a:gd name="connsiteY3" fmla="*/ 1176185 h 1176189"/>
                    <a:gd name="connsiteX4" fmla="*/ 3 w 1018001"/>
                    <a:gd name="connsiteY4" fmla="*/ 588109 h 1176189"/>
                    <a:gd name="connsiteX0" fmla="*/ 25 w 1018023"/>
                    <a:gd name="connsiteY0" fmla="*/ 588109 h 1176189"/>
                    <a:gd name="connsiteX1" fmla="*/ 837359 w 1018023"/>
                    <a:gd name="connsiteY1" fmla="*/ 33 h 1176189"/>
                    <a:gd name="connsiteX2" fmla="*/ 1017468 w 1018023"/>
                    <a:gd name="connsiteY2" fmla="*/ 578584 h 1176189"/>
                    <a:gd name="connsiteX3" fmla="*/ 865934 w 1018023"/>
                    <a:gd name="connsiteY3" fmla="*/ 1176185 h 1176189"/>
                    <a:gd name="connsiteX4" fmla="*/ 25 w 1018023"/>
                    <a:gd name="connsiteY4" fmla="*/ 588109 h 1176189"/>
                    <a:gd name="connsiteX0" fmla="*/ 3 w 1017446"/>
                    <a:gd name="connsiteY0" fmla="*/ 588109 h 1166664"/>
                    <a:gd name="connsiteX1" fmla="*/ 837337 w 1017446"/>
                    <a:gd name="connsiteY1" fmla="*/ 33 h 1166664"/>
                    <a:gd name="connsiteX2" fmla="*/ 1017446 w 1017446"/>
                    <a:gd name="connsiteY2" fmla="*/ 578584 h 1166664"/>
                    <a:gd name="connsiteX3" fmla="*/ 846862 w 1017446"/>
                    <a:gd name="connsiteY3" fmla="*/ 1166660 h 1166664"/>
                    <a:gd name="connsiteX4" fmla="*/ 3 w 1017446"/>
                    <a:gd name="connsiteY4" fmla="*/ 588109 h 116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446" h="1166664">
                      <a:moveTo>
                        <a:pt x="3" y="588109"/>
                      </a:moveTo>
                      <a:cubicBezTo>
                        <a:pt x="-1584" y="393671"/>
                        <a:pt x="667763" y="1620"/>
                        <a:pt x="837337" y="33"/>
                      </a:cubicBezTo>
                      <a:cubicBezTo>
                        <a:pt x="1006911" y="-1554"/>
                        <a:pt x="1017446" y="53899"/>
                        <a:pt x="1017446" y="578584"/>
                      </a:cubicBezTo>
                      <a:cubicBezTo>
                        <a:pt x="1017446" y="1103269"/>
                        <a:pt x="1016436" y="1165073"/>
                        <a:pt x="846862" y="1166660"/>
                      </a:cubicBezTo>
                      <a:cubicBezTo>
                        <a:pt x="677288" y="1168247"/>
                        <a:pt x="1590" y="782547"/>
                        <a:pt x="3" y="5881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703364" y="3399700"/>
                  <a:ext cx="290464" cy="369332"/>
                </a:xfrm>
                <a:prstGeom prst="rect">
                  <a:avLst/>
                </a:prstGeom>
                <a:noFill/>
              </p:spPr>
              <p:txBody>
                <a:bodyPr wrap="none" rtlCol="0">
                  <a:spAutoFit/>
                </a:bodyPr>
                <a:lstStyle/>
                <a:p>
                  <a:r>
                    <a:rPr lang="en-US" dirty="0" smtClean="0">
                      <a:solidFill>
                        <a:schemeClr val="tx2">
                          <a:lumMod val="60000"/>
                          <a:lumOff val="40000"/>
                        </a:schemeClr>
                      </a:solidFill>
                    </a:rPr>
                    <a:t>x</a:t>
                  </a:r>
                  <a:endParaRPr lang="en-US" dirty="0">
                    <a:solidFill>
                      <a:schemeClr val="tx2">
                        <a:lumMod val="60000"/>
                        <a:lumOff val="40000"/>
                      </a:schemeClr>
                    </a:solidFill>
                  </a:endParaRPr>
                </a:p>
              </p:txBody>
            </p:sp>
            <p:sp>
              <p:nvSpPr>
                <p:cNvPr id="12" name="TextBox 11"/>
                <p:cNvSpPr txBox="1"/>
                <p:nvPr/>
              </p:nvSpPr>
              <p:spPr>
                <a:xfrm>
                  <a:off x="3007477" y="3536032"/>
                  <a:ext cx="1770659" cy="646331"/>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You have 325 new voicemails</a:t>
                  </a:r>
                  <a:endParaRPr lang="en-US" dirty="0">
                    <a:latin typeface="Segoe UI" pitchFamily="34" charset="0"/>
                    <a:ea typeface="Segoe UI" pitchFamily="34" charset="0"/>
                    <a:cs typeface="Segoe UI" pitchFamily="34" charset="0"/>
                  </a:endParaRPr>
                </a:p>
              </p:txBody>
            </p:sp>
            <p:sp>
              <p:nvSpPr>
                <p:cNvPr id="13" name="TextBox 12"/>
                <p:cNvSpPr txBox="1"/>
                <p:nvPr/>
              </p:nvSpPr>
              <p:spPr>
                <a:xfrm>
                  <a:off x="3573031" y="4182363"/>
                  <a:ext cx="660694" cy="3077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1400" dirty="0" smtClean="0">
                      <a:latin typeface="Segoe UI" pitchFamily="34" charset="0"/>
                      <a:ea typeface="Segoe UI" pitchFamily="34" charset="0"/>
                      <a:cs typeface="Segoe UI" pitchFamily="34" charset="0"/>
                    </a:rPr>
                    <a:t>Listen</a:t>
                  </a:r>
                  <a:endParaRPr lang="en-US" sz="1400" dirty="0">
                    <a:latin typeface="Segoe UI" pitchFamily="34" charset="0"/>
                    <a:ea typeface="Segoe UI" pitchFamily="34" charset="0"/>
                    <a:cs typeface="Segoe UI" pitchFamily="34" charset="0"/>
                  </a:endParaRPr>
                </a:p>
              </p:txBody>
            </p:sp>
          </p:grpSp>
        </p:grpSp>
        <p:cxnSp>
          <p:nvCxnSpPr>
            <p:cNvPr id="14" name="Straight Arrow Connector 13"/>
            <p:cNvCxnSpPr>
              <a:endCxn id="16" idx="1"/>
            </p:cNvCxnSpPr>
            <p:nvPr/>
          </p:nvCxnSpPr>
          <p:spPr>
            <a:xfrm flipV="1">
              <a:off x="7250318" y="1413924"/>
              <a:ext cx="2076168" cy="1219649"/>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a:off x="7316527" y="3902776"/>
              <a:ext cx="2087593" cy="121520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2655" b="89823" l="9626" r="89840">
                          <a14:foregroundMark x1="55615" y1="23894" x2="66310" y2="7080"/>
                        </a14:backgroundRemoval>
                      </a14:imgEffect>
                    </a14:imgLayer>
                  </a14:imgProps>
                </a:ext>
                <a:ext uri="{28A0092B-C50C-407E-A947-70E740481C1C}">
                  <a14:useLocalDpi xmlns:a14="http://schemas.microsoft.com/office/drawing/2010/main" val="0"/>
                </a:ext>
              </a:extLst>
            </a:blip>
            <a:stretch>
              <a:fillRect/>
            </a:stretch>
          </p:blipFill>
          <p:spPr>
            <a:xfrm>
              <a:off x="9326486" y="875761"/>
              <a:ext cx="890588" cy="107632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918" y="5030368"/>
              <a:ext cx="1195864" cy="835819"/>
            </a:xfrm>
            <a:prstGeom prst="rect">
              <a:avLst/>
            </a:prstGeom>
          </p:spPr>
        </p:pic>
        <p:sp>
          <p:nvSpPr>
            <p:cNvPr id="18" name="Content Placeholder 3"/>
            <p:cNvSpPr txBox="1">
              <a:spLocks/>
            </p:cNvSpPr>
            <p:nvPr/>
          </p:nvSpPr>
          <p:spPr>
            <a:xfrm>
              <a:off x="1634669" y="1445990"/>
              <a:ext cx="2487209" cy="3861989"/>
            </a:xfrm>
            <a:prstGeom prst="rect">
              <a:avLst/>
            </a:prstGeom>
          </p:spPr>
          <p:txBody>
            <a:bodyPr>
              <a:normAutofit/>
            </a:bodyPr>
            <a:lstStyle>
              <a:lvl1pPr marL="460375" indent="-460375" algn="l" defTabSz="914363" rtl="0" eaLnBrk="1" latinLnBrk="0" hangingPunct="1">
                <a:lnSpc>
                  <a:spcPct val="90000"/>
                </a:lnSpc>
                <a:spcBef>
                  <a:spcPct val="20000"/>
                </a:spcBef>
                <a:buSzPct val="100000"/>
                <a:buFontTx/>
                <a:buBlip>
                  <a:blip r:embed="rId5"/>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5"/>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5"/>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5"/>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5"/>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Rectangular</a:t>
              </a:r>
            </a:p>
            <a:p>
              <a:endParaRPr lang="en-US" sz="2400" dirty="0" smtClean="0"/>
            </a:p>
            <a:p>
              <a:r>
                <a:rPr lang="en-US" sz="2400" dirty="0" smtClean="0"/>
                <a:t>400 x 100 </a:t>
              </a:r>
              <a:r>
                <a:rPr lang="en-US" sz="2400" dirty="0" err="1" smtClean="0"/>
                <a:t>px</a:t>
              </a:r>
              <a:r>
                <a:rPr lang="en-US" sz="2400" dirty="0" smtClean="0"/>
                <a:t> max</a:t>
              </a:r>
            </a:p>
            <a:p>
              <a:endParaRPr lang="en-US" sz="2400" dirty="0" smtClean="0"/>
            </a:p>
            <a:p>
              <a:r>
                <a:rPr lang="en-US" sz="2400" dirty="0" smtClean="0"/>
                <a:t>30 sec. max</a:t>
              </a:r>
            </a:p>
            <a:p>
              <a:endParaRPr lang="en-US" sz="2400" dirty="0" smtClean="0"/>
            </a:p>
            <a:p>
              <a:r>
                <a:rPr lang="en-US" sz="2400" dirty="0" smtClean="0"/>
                <a:t>Can activate main window</a:t>
              </a:r>
              <a:endParaRPr lang="en-US" sz="2400" dirty="0"/>
            </a:p>
          </p:txBody>
        </p:sp>
      </p:grpSp>
    </p:spTree>
    <p:extLst>
      <p:ext uri="{BB962C8B-B14F-4D97-AF65-F5344CB8AC3E}">
        <p14:creationId xmlns:p14="http://schemas.microsoft.com/office/powerpoint/2010/main" val="11768524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Taking Microsoft Silverlight 4 Applications Beyond the </a:t>
            </a:r>
            <a:r>
              <a:rPr lang="en-US" dirty="0" smtClean="0"/>
              <a:t>Browser</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Eitan</a:t>
            </a:r>
            <a:r>
              <a:rPr lang="en-US" dirty="0" smtClean="0"/>
              <a:t> Poll</a:t>
            </a:r>
          </a:p>
          <a:p>
            <a:r>
              <a:rPr lang="en-US" dirty="0" smtClean="0"/>
              <a:t>Program Manager | Microsoft Silverlight</a:t>
            </a:r>
          </a:p>
          <a:p>
            <a:r>
              <a:rPr lang="en-US" dirty="0" smtClean="0">
                <a:hlinkClick r:id="rId3"/>
              </a:rPr>
              <a:t>http://www.davidpoll.com</a:t>
            </a:r>
            <a:endParaRPr lang="en-US" dirty="0" smtClean="0"/>
          </a:p>
          <a:p>
            <a:r>
              <a:rPr lang="en-US" dirty="0" smtClean="0"/>
              <a:t>Microsoft Corporation</a:t>
            </a:r>
          </a:p>
        </p:txBody>
      </p:sp>
      <p:sp>
        <p:nvSpPr>
          <p:cNvPr id="4" name="Title 1"/>
          <p:cNvSpPr txBox="1">
            <a:spLocks/>
          </p:cNvSpPr>
          <p:nvPr/>
        </p:nvSpPr>
        <p:spPr>
          <a:xfrm>
            <a:off x="687895" y="335604"/>
            <a:ext cx="4806043" cy="193899"/>
          </a:xfrm>
          <a:prstGeom prst="rect">
            <a:avLst/>
          </a:prstGeom>
        </p:spPr>
        <p:txBody>
          <a:bodyPr vert="horz" wrap="square" lIns="91440" tIns="0" rIns="91440" bIns="0" rtlCol="0" anchor="t">
            <a:spAutoFit/>
          </a:bodyPr>
          <a:lstStyle/>
          <a:p>
            <a:pPr>
              <a:lnSpc>
                <a:spcPct val="90000"/>
              </a:lnSpc>
              <a:spcBef>
                <a:spcPct val="0"/>
              </a:spcBef>
              <a:defRPr/>
            </a:pPr>
            <a:r>
              <a:rPr lang="en-US" sz="1400" dirty="0" smtClean="0">
                <a:solidFill>
                  <a:schemeClr val="accent4">
                    <a:alpha val="99000"/>
                  </a:schemeClr>
                </a:solidFill>
              </a:rPr>
              <a:t>SESSION CODE: WEB313</a:t>
            </a:r>
            <a:endParaRPr lang="en-US" sz="1400" dirty="0">
              <a:solidFill>
                <a:schemeClr val="accent4">
                  <a:alpha val="99000"/>
                </a:schemeClr>
              </a:solidFill>
            </a:endParaRPr>
          </a:p>
        </p:txBody>
      </p:sp>
      <p:sp>
        <p:nvSpPr>
          <p:cNvPr id="7" name="Rectangle 6"/>
          <p:cNvSpPr/>
          <p:nvPr/>
        </p:nvSpPr>
        <p:spPr bwMode="auto">
          <a:xfrm>
            <a:off x="-3063244" y="138499"/>
            <a:ext cx="2854754" cy="553998"/>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Notification Window usage</a:t>
            </a:r>
            <a:endParaRPr lang="en-US" dirty="0"/>
          </a:p>
        </p:txBody>
      </p:sp>
      <p:sp>
        <p:nvSpPr>
          <p:cNvPr id="7" name="Text Placeholder 6"/>
          <p:cNvSpPr>
            <a:spLocks noGrp="1"/>
          </p:cNvSpPr>
          <p:nvPr>
            <p:ph type="body" sz="quarter" idx="10"/>
          </p:nvPr>
        </p:nvSpPr>
        <p:spPr>
          <a:xfrm>
            <a:off x="740640" y="1143000"/>
            <a:ext cx="10940317" cy="2936188"/>
          </a:xfrm>
        </p:spPr>
        <p:txBody>
          <a:bodyPr/>
          <a:lstStyle/>
          <a:p>
            <a:r>
              <a:rPr lang="en-US" dirty="0" err="1">
                <a:solidFill>
                  <a:srgbClr val="2B91AF"/>
                </a:solidFill>
                <a:latin typeface="Consolas"/>
              </a:rPr>
              <a:t>NotificationWindow</a:t>
            </a:r>
            <a:r>
              <a:rPr lang="en-US" dirty="0">
                <a:solidFill>
                  <a:prstClr val="black"/>
                </a:solidFill>
                <a:latin typeface="Consolas"/>
              </a:rPr>
              <a:t> toast =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NotificationWindow</a:t>
            </a:r>
            <a:r>
              <a:rPr lang="en-US" dirty="0">
                <a:solidFill>
                  <a:prstClr val="black"/>
                </a:solidFill>
                <a:latin typeface="Consolas"/>
              </a:rPr>
              <a:t>();</a:t>
            </a:r>
          </a:p>
          <a:p>
            <a:r>
              <a:rPr lang="en-US" dirty="0" err="1">
                <a:solidFill>
                  <a:prstClr val="black"/>
                </a:solidFill>
                <a:latin typeface="Consolas"/>
              </a:rPr>
              <a:t>toast.Content</a:t>
            </a:r>
            <a:r>
              <a:rPr lang="en-US" dirty="0">
                <a:solidFill>
                  <a:prstClr val="black"/>
                </a:solidFill>
                <a:latin typeface="Consolas"/>
              </a:rPr>
              <a:t> =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ToastContent</a:t>
            </a:r>
            <a:r>
              <a:rPr lang="en-US" dirty="0">
                <a:solidFill>
                  <a:prstClr val="black"/>
                </a:solidFill>
                <a:latin typeface="Consolas"/>
              </a:rPr>
              <a:t>();</a:t>
            </a:r>
          </a:p>
          <a:p>
            <a:r>
              <a:rPr lang="en-US" dirty="0" err="1">
                <a:solidFill>
                  <a:prstClr val="black"/>
                </a:solidFill>
                <a:latin typeface="Consolas"/>
              </a:rPr>
              <a:t>toast.Content.MouseLeftButtonUp</a:t>
            </a:r>
            <a:r>
              <a:rPr lang="en-US" dirty="0">
                <a:solidFill>
                  <a:prstClr val="black"/>
                </a:solidFill>
                <a:latin typeface="Consolas"/>
              </a:rPr>
              <a:t> += (s, </a:t>
            </a:r>
            <a:r>
              <a:rPr lang="en-US" dirty="0" err="1">
                <a:solidFill>
                  <a:prstClr val="black"/>
                </a:solidFill>
                <a:latin typeface="Consolas"/>
              </a:rPr>
              <a:t>arg</a:t>
            </a:r>
            <a:r>
              <a:rPr lang="en-US" dirty="0">
                <a:solidFill>
                  <a:prstClr val="black"/>
                </a:solidFill>
                <a:latin typeface="Consolas"/>
              </a:rPr>
              <a:t>) =&gt;</a:t>
            </a:r>
          </a:p>
          <a:p>
            <a:r>
              <a:rPr lang="en-US" dirty="0">
                <a:solidFill>
                  <a:prstClr val="black"/>
                </a:solidFill>
                <a:latin typeface="Consolas"/>
              </a:rPr>
              <a:t>{</a:t>
            </a:r>
          </a:p>
          <a:p>
            <a:r>
              <a:rPr lang="en-US" dirty="0">
                <a:solidFill>
                  <a:prstClr val="black"/>
                </a:solidFill>
                <a:latin typeface="Consolas"/>
              </a:rPr>
              <a:t>    </a:t>
            </a:r>
            <a:r>
              <a:rPr lang="en-US" dirty="0" err="1">
                <a:solidFill>
                  <a:srgbClr val="2B91AF"/>
                </a:solidFill>
                <a:latin typeface="Consolas"/>
              </a:rPr>
              <a:t>Application</a:t>
            </a:r>
            <a:r>
              <a:rPr lang="en-US" dirty="0" err="1">
                <a:solidFill>
                  <a:prstClr val="black"/>
                </a:solidFill>
                <a:latin typeface="Consolas"/>
              </a:rPr>
              <a:t>.Current.MainWindow.Activate</a:t>
            </a:r>
            <a:r>
              <a:rPr lang="en-US" dirty="0">
                <a:solidFill>
                  <a:prstClr val="black"/>
                </a:solidFill>
                <a:latin typeface="Consolas"/>
              </a:rPr>
              <a:t>();</a:t>
            </a:r>
          </a:p>
          <a:p>
            <a:r>
              <a:rPr lang="en-US" dirty="0">
                <a:solidFill>
                  <a:prstClr val="black"/>
                </a:solidFill>
                <a:latin typeface="Consolas"/>
              </a:rPr>
              <a:t>};</a:t>
            </a:r>
          </a:p>
          <a:p>
            <a:r>
              <a:rPr lang="en-US" dirty="0" err="1">
                <a:solidFill>
                  <a:prstClr val="black"/>
                </a:solidFill>
                <a:latin typeface="Consolas"/>
              </a:rPr>
              <a:t>toast.Show</a:t>
            </a:r>
            <a:r>
              <a:rPr lang="en-US" dirty="0">
                <a:solidFill>
                  <a:prstClr val="black"/>
                </a:solidFill>
                <a:latin typeface="Consolas"/>
              </a:rPr>
              <a:t>(4000</a:t>
            </a:r>
            <a:r>
              <a:rPr lang="en-US" dirty="0" smtClean="0">
                <a:solidFill>
                  <a:prstClr val="black"/>
                </a:solidFill>
                <a:latin typeface="Consolas"/>
              </a:rPr>
              <a:t>);</a:t>
            </a:r>
            <a:endParaRPr lang="en-US" dirty="0">
              <a:solidFill>
                <a:prstClr val="black"/>
              </a:solidFill>
              <a:latin typeface="Consolas"/>
            </a:endParaRPr>
          </a:p>
        </p:txBody>
      </p:sp>
    </p:spTree>
    <p:extLst>
      <p:ext uri="{BB962C8B-B14F-4D97-AF65-F5344CB8AC3E}">
        <p14:creationId xmlns:p14="http://schemas.microsoft.com/office/powerpoint/2010/main" val="38607197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Rich Out-of-Browser Experiences</a:t>
            </a:r>
            <a:endParaRPr lang="en-US" dirty="0"/>
          </a:p>
        </p:txBody>
      </p:sp>
      <p:sp>
        <p:nvSpPr>
          <p:cNvPr id="5" name="Subtitle 4"/>
          <p:cNvSpPr>
            <a:spLocks noGrp="1"/>
          </p:cNvSpPr>
          <p:nvPr>
            <p:ph type="subTitle" idx="1"/>
          </p:nvPr>
        </p:nvSpPr>
        <p:spPr/>
        <p:txBody>
          <a:bodyPr/>
          <a:lstStyle/>
          <a:p>
            <a:r>
              <a:rPr lang="en-US" dirty="0" smtClean="0"/>
              <a:t>Window customization and notification window demo</a:t>
            </a:r>
            <a:endParaRPr lang="en-US" dirty="0"/>
          </a:p>
        </p:txBody>
      </p:sp>
      <p:sp>
        <p:nvSpPr>
          <p:cNvPr id="6" name="Text Placeholder 5"/>
          <p:cNvSpPr>
            <a:spLocks noGrp="1"/>
          </p:cNvSpPr>
          <p:nvPr>
            <p:ph type="body" sz="quarter" idx="10"/>
          </p:nvPr>
        </p:nvSpPr>
        <p:spPr/>
        <p:txBody>
          <a:bodyPr/>
          <a:lstStyle/>
          <a:p>
            <a:r>
              <a:rPr lang="en-US" dirty="0"/>
              <a:t>c</a:t>
            </a:r>
            <a:r>
              <a:rPr lang="en-US" dirty="0" smtClean="0"/>
              <a:t>ode | demo</a:t>
            </a:r>
            <a:endParaRPr lang="en-US" dirty="0"/>
          </a:p>
        </p:txBody>
      </p:sp>
    </p:spTree>
    <p:extLst>
      <p:ext uri="{BB962C8B-B14F-4D97-AF65-F5344CB8AC3E}">
        <p14:creationId xmlns:p14="http://schemas.microsoft.com/office/powerpoint/2010/main" val="35617873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Offline DRM Content Playback</a:t>
            </a:r>
            <a:endParaRPr lang="en-US" dirty="0"/>
          </a:p>
        </p:txBody>
      </p:sp>
      <p:graphicFrame>
        <p:nvGraphicFramePr>
          <p:cNvPr id="8" name="Diagram 7"/>
          <p:cNvGraphicFramePr/>
          <p:nvPr>
            <p:extLst>
              <p:ext uri="{D42A27DB-BD31-4B8C-83A1-F6EECF244321}">
                <p14:modId xmlns:p14="http://schemas.microsoft.com/office/powerpoint/2010/main" val="1536740347"/>
              </p:ext>
            </p:extLst>
          </p:nvPr>
        </p:nvGraphicFramePr>
        <p:xfrm>
          <a:off x="507868" y="989013"/>
          <a:ext cx="11173090" cy="394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18222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installation options</a:t>
            </a:r>
            <a:endParaRPr lang="en-US" dirty="0"/>
          </a:p>
        </p:txBody>
      </p:sp>
      <p:sp>
        <p:nvSpPr>
          <p:cNvPr id="3" name="Text Placeholder 2"/>
          <p:cNvSpPr>
            <a:spLocks noGrp="1"/>
          </p:cNvSpPr>
          <p:nvPr>
            <p:ph type="body" sz="quarter" idx="10"/>
          </p:nvPr>
        </p:nvSpPr>
        <p:spPr>
          <a:xfrm>
            <a:off x="507868" y="989013"/>
            <a:ext cx="11173090" cy="3797193"/>
          </a:xfrm>
        </p:spPr>
        <p:txBody>
          <a:bodyPr/>
          <a:lstStyle/>
          <a:p>
            <a:r>
              <a:rPr lang="en-US" dirty="0" smtClean="0"/>
              <a:t>Enterprise installs silently via scripts, installers, or </a:t>
            </a:r>
            <a:r>
              <a:rPr lang="en-US" dirty="0" err="1" smtClean="0"/>
              <a:t>executables</a:t>
            </a: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sz="1050" dirty="0"/>
          </a:p>
          <a:p>
            <a:r>
              <a:rPr lang="en-US" dirty="0" smtClean="0"/>
              <a:t>Launch without installing (</a:t>
            </a:r>
            <a:r>
              <a:rPr lang="en-US" dirty="0"/>
              <a:t>For developer </a:t>
            </a:r>
            <a:r>
              <a:rPr lang="en-US" dirty="0" smtClean="0"/>
              <a:t>tools</a:t>
            </a:r>
            <a:r>
              <a:rPr lang="en-US" dirty="0"/>
              <a:t> </a:t>
            </a:r>
            <a:r>
              <a:rPr lang="en-US" dirty="0" smtClean="0"/>
              <a:t>or if </a:t>
            </a:r>
            <a:r>
              <a:rPr lang="en-US" dirty="0"/>
              <a:t>deploying via CD, DVD, USB </a:t>
            </a:r>
            <a:r>
              <a:rPr lang="en-US" dirty="0" smtClean="0"/>
              <a:t>media, etc.)</a:t>
            </a:r>
          </a:p>
          <a:p>
            <a:endParaRPr lang="en-US" dirty="0" smtClean="0"/>
          </a:p>
        </p:txBody>
      </p:sp>
      <p:sp>
        <p:nvSpPr>
          <p:cNvPr id="4" name="TextBox 3"/>
          <p:cNvSpPr txBox="1"/>
          <p:nvPr/>
        </p:nvSpPr>
        <p:spPr>
          <a:xfrm>
            <a:off x="2765997" y="1475780"/>
            <a:ext cx="6659593"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dirty="0" smtClean="0">
                <a:latin typeface="Consolas" pitchFamily="49" charset="0"/>
                <a:cs typeface="Consolas" pitchFamily="49" charset="0"/>
              </a:rPr>
              <a:t>sllauncher.exe /install:"</a:t>
            </a:r>
            <a:r>
              <a:rPr lang="en-US" sz="1600" dirty="0" err="1" smtClean="0">
                <a:latin typeface="Consolas" pitchFamily="49" charset="0"/>
                <a:cs typeface="Consolas" pitchFamily="49" charset="0"/>
              </a:rPr>
              <a:t>somePath</a:t>
            </a:r>
            <a:r>
              <a:rPr lang="en-US" sz="1600" dirty="0" smtClean="0">
                <a:latin typeface="Consolas" pitchFamily="49" charset="0"/>
                <a:cs typeface="Consolas" pitchFamily="49" charset="0"/>
              </a:rPr>
              <a:t>\</a:t>
            </a:r>
            <a:r>
              <a:rPr lang="en-US" sz="1600" dirty="0" err="1" smtClean="0">
                <a:latin typeface="Consolas" pitchFamily="49" charset="0"/>
                <a:cs typeface="Consolas" pitchFamily="49" charset="0"/>
              </a:rPr>
              <a:t>myApp.xap</a:t>
            </a:r>
            <a:r>
              <a:rPr lang="en-US" sz="1600" dirty="0">
                <a:latin typeface="Consolas" pitchFamily="49" charset="0"/>
                <a:cs typeface="Consolas" pitchFamily="49" charset="0"/>
              </a:rPr>
              <a:t>"</a:t>
            </a:r>
            <a:r>
              <a:rPr lang="en-US" sz="1600" dirty="0" smtClean="0">
                <a:latin typeface="Consolas" pitchFamily="49" charset="0"/>
                <a:cs typeface="Consolas" pitchFamily="49" charset="0"/>
              </a:rPr>
              <a:t> </a:t>
            </a:r>
            <a:br>
              <a:rPr lang="en-US" sz="1600" dirty="0" smtClean="0">
                <a:latin typeface="Consolas" pitchFamily="49" charset="0"/>
                <a:cs typeface="Consolas" pitchFamily="49" charset="0"/>
              </a:rPr>
            </a:b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origin:</a:t>
            </a:r>
            <a:r>
              <a:rPr lang="en-US" sz="1600" dirty="0" err="1">
                <a:latin typeface="Consolas" pitchFamily="49" charset="0"/>
                <a:cs typeface="Consolas" pitchFamily="49" charset="0"/>
              </a:rPr>
              <a:t>"</a:t>
            </a:r>
            <a:r>
              <a:rPr lang="en-US" sz="1600" dirty="0" err="1" smtClean="0">
                <a:latin typeface="Consolas" pitchFamily="49" charset="0"/>
                <a:cs typeface="Consolas" pitchFamily="49" charset="0"/>
              </a:rPr>
              <a:t>http</a:t>
            </a:r>
            <a:r>
              <a:rPr lang="en-US" sz="1600" dirty="0" smtClean="0">
                <a:latin typeface="Consolas" pitchFamily="49" charset="0"/>
                <a:cs typeface="Consolas" pitchFamily="49" charset="0"/>
              </a:rPr>
              <a:t>://any.site.com/</a:t>
            </a:r>
            <a:r>
              <a:rPr lang="en-US" sz="1600" dirty="0" err="1" smtClean="0">
                <a:latin typeface="Consolas" pitchFamily="49" charset="0"/>
                <a:cs typeface="Consolas" pitchFamily="49" charset="0"/>
              </a:rPr>
              <a:t>myApp.xap</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shortcut:desktop+startmenu</a:t>
            </a:r>
            <a:endParaRPr lang="en-US" sz="1600" dirty="0" smtClean="0">
              <a:latin typeface="Consolas" pitchFamily="49" charset="0"/>
              <a:cs typeface="Consolas" pitchFamily="49" charset="0"/>
            </a:endParaRPr>
          </a:p>
          <a:p>
            <a:r>
              <a:rPr lang="en-US" sz="1600" dirty="0" smtClean="0">
                <a:latin typeface="Consolas" pitchFamily="49" charset="0"/>
                <a:cs typeface="Consolas" pitchFamily="49" charset="0"/>
              </a:rPr>
              <a:t>               /overwrite</a:t>
            </a:r>
            <a:endParaRPr lang="en-US" sz="1600" dirty="0">
              <a:latin typeface="Consolas" pitchFamily="49" charset="0"/>
              <a:cs typeface="Consolas" pitchFamily="49" charset="0"/>
            </a:endParaRPr>
          </a:p>
        </p:txBody>
      </p:sp>
      <p:sp>
        <p:nvSpPr>
          <p:cNvPr id="5" name="TextBox 4"/>
          <p:cNvSpPr txBox="1"/>
          <p:nvPr/>
        </p:nvSpPr>
        <p:spPr>
          <a:xfrm>
            <a:off x="2765994" y="2754796"/>
            <a:ext cx="6659593"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dirty="0" smtClean="0">
                <a:latin typeface="Consolas" pitchFamily="49" charset="0"/>
                <a:cs typeface="Consolas" pitchFamily="49" charset="0"/>
              </a:rPr>
              <a:t>sllauncher.exe /uninstall</a:t>
            </a:r>
            <a:br>
              <a:rPr lang="en-US" sz="1600" dirty="0" smtClean="0">
                <a:latin typeface="Consolas" pitchFamily="49" charset="0"/>
                <a:cs typeface="Consolas" pitchFamily="49" charset="0"/>
              </a:rPr>
            </a:b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origin:</a:t>
            </a:r>
            <a:r>
              <a:rPr lang="en-US" sz="1600" dirty="0" err="1">
                <a:latin typeface="Consolas" pitchFamily="49" charset="0"/>
                <a:cs typeface="Consolas" pitchFamily="49" charset="0"/>
              </a:rPr>
              <a:t>"</a:t>
            </a:r>
            <a:r>
              <a:rPr lang="en-US" sz="1600" dirty="0" err="1" smtClean="0">
                <a:latin typeface="Consolas" pitchFamily="49" charset="0"/>
                <a:cs typeface="Consolas" pitchFamily="49" charset="0"/>
              </a:rPr>
              <a:t>http</a:t>
            </a:r>
            <a:r>
              <a:rPr lang="en-US" sz="1600" dirty="0" smtClean="0">
                <a:latin typeface="Consolas" pitchFamily="49" charset="0"/>
                <a:cs typeface="Consolas" pitchFamily="49" charset="0"/>
              </a:rPr>
              <a:t>://any.site.com/</a:t>
            </a:r>
            <a:r>
              <a:rPr lang="en-US" sz="1600" dirty="0" err="1" smtClean="0">
                <a:latin typeface="Consolas" pitchFamily="49" charset="0"/>
                <a:cs typeface="Consolas" pitchFamily="49" charset="0"/>
              </a:rPr>
              <a:t>myApp.xap</a:t>
            </a:r>
            <a:r>
              <a:rPr lang="en-US" sz="1600" dirty="0" smtClean="0">
                <a:latin typeface="Consolas" pitchFamily="49" charset="0"/>
                <a:cs typeface="Consolas" pitchFamily="49" charset="0"/>
              </a:rPr>
              <a:t>"</a:t>
            </a:r>
          </a:p>
        </p:txBody>
      </p:sp>
      <p:sp>
        <p:nvSpPr>
          <p:cNvPr id="6" name="TextBox 5"/>
          <p:cNvSpPr txBox="1"/>
          <p:nvPr/>
        </p:nvSpPr>
        <p:spPr>
          <a:xfrm>
            <a:off x="10104541" y="4889732"/>
            <a:ext cx="18288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latin typeface="Segoe UI" pitchFamily="34" charset="0"/>
                <a:ea typeface="Segoe UI" pitchFamily="34" charset="0"/>
                <a:cs typeface="Segoe UI" pitchFamily="34" charset="0"/>
              </a:rPr>
              <a:t>Platform Specific Usage</a:t>
            </a:r>
            <a:endParaRPr lang="en-US" dirty="0">
              <a:latin typeface="Segoe UI" pitchFamily="34" charset="0"/>
              <a:ea typeface="Segoe UI" pitchFamily="34" charset="0"/>
              <a:cs typeface="Segoe UI" pitchFamily="34" charset="0"/>
            </a:endParaRPr>
          </a:p>
        </p:txBody>
      </p:sp>
      <p:sp>
        <p:nvSpPr>
          <p:cNvPr id="8" name="TextBox 7"/>
          <p:cNvSpPr txBox="1"/>
          <p:nvPr/>
        </p:nvSpPr>
        <p:spPr>
          <a:xfrm>
            <a:off x="2765997" y="4474233"/>
            <a:ext cx="6659593"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dirty="0" smtClean="0">
                <a:latin typeface="Consolas" pitchFamily="49" charset="0"/>
                <a:cs typeface="Consolas" pitchFamily="49" charset="0"/>
              </a:rPr>
              <a:t>sllauncher.exe </a:t>
            </a:r>
            <a:r>
              <a:rPr lang="en-US" sz="1600" u="sng" dirty="0" smtClean="0">
                <a:solidFill>
                  <a:schemeClr val="tx1"/>
                </a:solidFill>
                <a:latin typeface="Consolas" pitchFamily="49" charset="0"/>
                <a:cs typeface="Consolas" pitchFamily="49" charset="0"/>
              </a:rPr>
              <a:t>/emulate:"</a:t>
            </a:r>
            <a:r>
              <a:rPr lang="en-US" sz="1600" u="sng" dirty="0" err="1" smtClean="0">
                <a:solidFill>
                  <a:schemeClr val="tx1"/>
                </a:solidFill>
                <a:latin typeface="Consolas" pitchFamily="49" charset="0"/>
                <a:cs typeface="Consolas" pitchFamily="49" charset="0"/>
              </a:rPr>
              <a:t>somePath</a:t>
            </a:r>
            <a:r>
              <a:rPr lang="en-US" sz="1600" u="sng" dirty="0" smtClean="0">
                <a:solidFill>
                  <a:schemeClr val="tx1"/>
                </a:solidFill>
                <a:latin typeface="Consolas" pitchFamily="49" charset="0"/>
                <a:cs typeface="Consolas" pitchFamily="49" charset="0"/>
              </a:rPr>
              <a:t>\</a:t>
            </a:r>
            <a:r>
              <a:rPr lang="en-US" sz="1600" u="sng" dirty="0" err="1" smtClean="0">
                <a:solidFill>
                  <a:schemeClr val="tx1"/>
                </a:solidFill>
                <a:latin typeface="Consolas" pitchFamily="49" charset="0"/>
                <a:cs typeface="Consolas" pitchFamily="49" charset="0"/>
              </a:rPr>
              <a:t>myApp.xap</a:t>
            </a:r>
            <a:r>
              <a:rPr lang="en-US" sz="1600" u="sng" dirty="0">
                <a:latin typeface="Consolas" pitchFamily="49" charset="0"/>
                <a:cs typeface="Consolas" pitchFamily="49" charset="0"/>
              </a:rPr>
              <a:t>"</a:t>
            </a:r>
            <a:r>
              <a:rPr lang="en-US" sz="1600" dirty="0" smtClean="0">
                <a:latin typeface="Consolas" pitchFamily="49" charset="0"/>
                <a:cs typeface="Consolas" pitchFamily="49" charset="0"/>
              </a:rPr>
              <a:t> </a:t>
            </a:r>
            <a:br>
              <a:rPr lang="en-US" sz="1600" dirty="0" smtClean="0">
                <a:latin typeface="Consolas" pitchFamily="49" charset="0"/>
                <a:cs typeface="Consolas" pitchFamily="49" charset="0"/>
              </a:rPr>
            </a:b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origin:</a:t>
            </a:r>
            <a:r>
              <a:rPr lang="en-US" sz="1600" dirty="0" err="1">
                <a:latin typeface="Consolas" pitchFamily="49" charset="0"/>
                <a:cs typeface="Consolas" pitchFamily="49" charset="0"/>
              </a:rPr>
              <a:t>"</a:t>
            </a:r>
            <a:r>
              <a:rPr lang="en-US" sz="1600" dirty="0" err="1" smtClean="0">
                <a:latin typeface="Consolas" pitchFamily="49" charset="0"/>
                <a:cs typeface="Consolas" pitchFamily="49" charset="0"/>
              </a:rPr>
              <a:t>http</a:t>
            </a:r>
            <a:r>
              <a:rPr lang="en-US" sz="1600" dirty="0" smtClean="0">
                <a:latin typeface="Consolas" pitchFamily="49" charset="0"/>
                <a:cs typeface="Consolas" pitchFamily="49" charset="0"/>
              </a:rPr>
              <a:t>://any.site.com/</a:t>
            </a:r>
            <a:r>
              <a:rPr lang="en-US" sz="1600" dirty="0" err="1" smtClean="0">
                <a:latin typeface="Consolas" pitchFamily="49" charset="0"/>
                <a:cs typeface="Consolas" pitchFamily="49" charset="0"/>
              </a:rPr>
              <a:t>myApp.xap</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               /overwrite</a:t>
            </a:r>
            <a:endParaRPr lang="en-US" sz="1600" dirty="0">
              <a:latin typeface="Consolas" pitchFamily="49" charset="0"/>
              <a:cs typeface="Consolas" pitchFamily="49" charset="0"/>
            </a:endParaRPr>
          </a:p>
        </p:txBody>
      </p:sp>
    </p:spTree>
    <p:extLst>
      <p:ext uri="{BB962C8B-B14F-4D97-AF65-F5344CB8AC3E}">
        <p14:creationId xmlns:p14="http://schemas.microsoft.com/office/powerpoint/2010/main" val="27417444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Trusted Applications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20741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Trusted </a:t>
            </a:r>
            <a:r>
              <a:rPr lang="en-US" dirty="0" smtClean="0"/>
              <a:t>Silverlight Out-of-browser Applications</a:t>
            </a:r>
            <a:endParaRPr lang="en-US" dirty="0"/>
          </a:p>
        </p:txBody>
      </p:sp>
      <p:sp>
        <p:nvSpPr>
          <p:cNvPr id="6" name="Content Placeholder 5"/>
          <p:cNvSpPr>
            <a:spLocks noGrp="1"/>
          </p:cNvSpPr>
          <p:nvPr>
            <p:ph idx="1"/>
          </p:nvPr>
        </p:nvSpPr>
        <p:spPr>
          <a:xfrm>
            <a:off x="507868" y="989013"/>
            <a:ext cx="11172957" cy="4247317"/>
          </a:xfrm>
        </p:spPr>
        <p:txBody>
          <a:bodyPr/>
          <a:lstStyle/>
          <a:p>
            <a:r>
              <a:rPr lang="en-US" dirty="0"/>
              <a:t>Not all Apps can play in the Sandbox</a:t>
            </a:r>
          </a:p>
          <a:p>
            <a:pPr lvl="1"/>
            <a:r>
              <a:rPr lang="en-US" dirty="0"/>
              <a:t>Some need generally unsafe operations</a:t>
            </a:r>
          </a:p>
          <a:p>
            <a:pPr lvl="2"/>
            <a:r>
              <a:rPr lang="en-US" dirty="0"/>
              <a:t>Office export, device access, file system access</a:t>
            </a:r>
          </a:p>
          <a:p>
            <a:pPr lvl="1"/>
            <a:r>
              <a:rPr lang="en-US" dirty="0"/>
              <a:t>Some need a bigger Sandbox</a:t>
            </a:r>
          </a:p>
          <a:p>
            <a:pPr lvl="2"/>
            <a:r>
              <a:rPr lang="en-US" dirty="0"/>
              <a:t>Speech APIs, USB/Volume access</a:t>
            </a:r>
          </a:p>
          <a:p>
            <a:r>
              <a:rPr lang="en-US" dirty="0"/>
              <a:t>Trusted Applications are not Sandboxed</a:t>
            </a:r>
          </a:p>
          <a:p>
            <a:pPr lvl="1"/>
            <a:r>
              <a:rPr lang="en-US" dirty="0"/>
              <a:t>Enabled in Silverlight 4 by:</a:t>
            </a:r>
          </a:p>
          <a:p>
            <a:pPr lvl="2"/>
            <a:r>
              <a:rPr lang="en-US" dirty="0"/>
              <a:t>Specific elevated trust features</a:t>
            </a:r>
          </a:p>
          <a:p>
            <a:pPr lvl="2"/>
            <a:r>
              <a:rPr lang="en-US" dirty="0"/>
              <a:t>These features are enabled via a deployment option</a:t>
            </a:r>
          </a:p>
          <a:p>
            <a:pPr lvl="1"/>
            <a:r>
              <a:rPr lang="en-US" dirty="0"/>
              <a:t>Install requires users to “trust” the </a:t>
            </a:r>
            <a:r>
              <a:rPr lang="en-US" dirty="0" smtClean="0"/>
              <a:t>application</a:t>
            </a:r>
            <a:endParaRPr lang="en-US" dirty="0"/>
          </a:p>
        </p:txBody>
      </p:sp>
    </p:spTree>
    <p:extLst>
      <p:ext uri="{BB962C8B-B14F-4D97-AF65-F5344CB8AC3E}">
        <p14:creationId xmlns:p14="http://schemas.microsoft.com/office/powerpoint/2010/main" val="10664702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Application Features</a:t>
            </a:r>
            <a:endParaRPr lang="en-US" dirty="0"/>
          </a:p>
        </p:txBody>
      </p:sp>
      <p:sp>
        <p:nvSpPr>
          <p:cNvPr id="3" name="Content Placeholder 2"/>
          <p:cNvSpPr>
            <a:spLocks noGrp="1"/>
          </p:cNvSpPr>
          <p:nvPr>
            <p:ph idx="1"/>
          </p:nvPr>
        </p:nvSpPr>
        <p:spPr>
          <a:xfrm>
            <a:off x="507868" y="989013"/>
            <a:ext cx="11172957" cy="2283702"/>
          </a:xfrm>
        </p:spPr>
        <p:txBody>
          <a:bodyPr/>
          <a:lstStyle/>
          <a:p>
            <a:r>
              <a:rPr lang="en-US" dirty="0"/>
              <a:t>Relax sandbox speed bumps</a:t>
            </a:r>
          </a:p>
          <a:p>
            <a:r>
              <a:rPr lang="en-US" dirty="0"/>
              <a:t>File System Access</a:t>
            </a:r>
          </a:p>
          <a:p>
            <a:r>
              <a:rPr lang="en-US" dirty="0" smtClean="0"/>
              <a:t>Native Integration</a:t>
            </a:r>
          </a:p>
          <a:p>
            <a:r>
              <a:rPr lang="en-US" dirty="0" smtClean="0"/>
              <a:t>Custom Window Chrome</a:t>
            </a:r>
            <a:endParaRPr lang="en-US" dirty="0"/>
          </a:p>
          <a:p>
            <a:r>
              <a:rPr lang="en-US" dirty="0" smtClean="0"/>
              <a:t>Digitally signed XAPs</a:t>
            </a:r>
            <a:endParaRPr lang="en-US" dirty="0"/>
          </a:p>
        </p:txBody>
      </p:sp>
    </p:spTree>
    <p:extLst>
      <p:ext uri="{BB962C8B-B14F-4D97-AF65-F5344CB8AC3E}">
        <p14:creationId xmlns:p14="http://schemas.microsoft.com/office/powerpoint/2010/main" val="20502436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Sandbox Speed Bumps</a:t>
            </a:r>
            <a:endParaRPr lang="en-US" dirty="0"/>
          </a:p>
        </p:txBody>
      </p:sp>
      <p:sp>
        <p:nvSpPr>
          <p:cNvPr id="3" name="Content Placeholder 2"/>
          <p:cNvSpPr>
            <a:spLocks noGrp="1"/>
          </p:cNvSpPr>
          <p:nvPr>
            <p:ph idx="1"/>
          </p:nvPr>
        </p:nvSpPr>
        <p:spPr>
          <a:xfrm>
            <a:off x="507868" y="989013"/>
            <a:ext cx="11172957" cy="4044184"/>
          </a:xfrm>
        </p:spPr>
        <p:txBody>
          <a:bodyPr/>
          <a:lstStyle/>
          <a:p>
            <a:r>
              <a:rPr lang="en-US" dirty="0"/>
              <a:t>Enable cross domain HTTP networking</a:t>
            </a:r>
          </a:p>
          <a:p>
            <a:r>
              <a:rPr lang="en-US" dirty="0"/>
              <a:t>Eliminate </a:t>
            </a:r>
            <a:r>
              <a:rPr lang="en-US" dirty="0" smtClean="0"/>
              <a:t>socket port range restrictions</a:t>
            </a:r>
            <a:endParaRPr lang="en-US" dirty="0"/>
          </a:p>
          <a:p>
            <a:r>
              <a:rPr lang="en-US" dirty="0"/>
              <a:t>Full path in Open/</a:t>
            </a:r>
            <a:r>
              <a:rPr lang="en-US" dirty="0" err="1"/>
              <a:t>SaveFileDialog</a:t>
            </a:r>
            <a:endParaRPr lang="en-US" dirty="0"/>
          </a:p>
          <a:p>
            <a:r>
              <a:rPr lang="en-US" dirty="0"/>
              <a:t>Eliminate user </a:t>
            </a:r>
            <a:r>
              <a:rPr lang="en-US" dirty="0" smtClean="0"/>
              <a:t>initiation requirement:</a:t>
            </a:r>
            <a:endParaRPr lang="en-US" dirty="0"/>
          </a:p>
          <a:p>
            <a:pPr lvl="1"/>
            <a:r>
              <a:rPr lang="en-US" dirty="0"/>
              <a:t>Open/</a:t>
            </a:r>
            <a:r>
              <a:rPr lang="en-US" dirty="0" err="1"/>
              <a:t>FileSaveDialog</a:t>
            </a:r>
            <a:endParaRPr lang="en-US" dirty="0"/>
          </a:p>
          <a:p>
            <a:pPr lvl="1"/>
            <a:r>
              <a:rPr lang="en-US" dirty="0"/>
              <a:t>Clipboard access  </a:t>
            </a:r>
          </a:p>
          <a:p>
            <a:pPr lvl="1"/>
            <a:r>
              <a:rPr lang="en-US" dirty="0"/>
              <a:t>Full screen mode</a:t>
            </a:r>
          </a:p>
          <a:p>
            <a:pPr lvl="1"/>
            <a:r>
              <a:rPr lang="en-US" dirty="0"/>
              <a:t>Changing window settings</a:t>
            </a:r>
          </a:p>
          <a:p>
            <a:r>
              <a:rPr lang="en-US" dirty="0"/>
              <a:t>Enable full keyboard in </a:t>
            </a:r>
            <a:r>
              <a:rPr lang="en-US" dirty="0" smtClean="0"/>
              <a:t>full-screen mode</a:t>
            </a:r>
            <a:endParaRPr lang="en-US" dirty="0"/>
          </a:p>
        </p:txBody>
      </p:sp>
    </p:spTree>
    <p:extLst>
      <p:ext uri="{BB962C8B-B14F-4D97-AF65-F5344CB8AC3E}">
        <p14:creationId xmlns:p14="http://schemas.microsoft.com/office/powerpoint/2010/main" val="19841300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 Access</a:t>
            </a:r>
            <a:endParaRPr lang="en-US" dirty="0"/>
          </a:p>
        </p:txBody>
      </p:sp>
      <p:sp>
        <p:nvSpPr>
          <p:cNvPr id="6" name="Content Placeholder 5"/>
          <p:cNvSpPr>
            <a:spLocks noGrp="1"/>
          </p:cNvSpPr>
          <p:nvPr>
            <p:ph sz="half" idx="1"/>
          </p:nvPr>
        </p:nvSpPr>
        <p:spPr>
          <a:xfrm>
            <a:off x="512790" y="1989138"/>
            <a:ext cx="5484971" cy="2148280"/>
          </a:xfrm>
        </p:spPr>
        <p:txBody>
          <a:bodyPr/>
          <a:lstStyle/>
          <a:p>
            <a:r>
              <a:rPr lang="en-US" dirty="0"/>
              <a:t>Access to “My Files”</a:t>
            </a:r>
          </a:p>
          <a:p>
            <a:pPr lvl="1"/>
            <a:r>
              <a:rPr lang="en-US" dirty="0"/>
              <a:t>Documents</a:t>
            </a:r>
          </a:p>
          <a:p>
            <a:pPr lvl="1"/>
            <a:r>
              <a:rPr lang="en-US" dirty="0"/>
              <a:t>Pictures</a:t>
            </a:r>
          </a:p>
          <a:p>
            <a:pPr lvl="1"/>
            <a:r>
              <a:rPr lang="en-US" dirty="0"/>
              <a:t>Music</a:t>
            </a:r>
          </a:p>
          <a:p>
            <a:pPr lvl="1"/>
            <a:r>
              <a:rPr lang="en-US" dirty="0"/>
              <a:t>Videos </a:t>
            </a:r>
          </a:p>
        </p:txBody>
      </p:sp>
      <p:sp>
        <p:nvSpPr>
          <p:cNvPr id="7" name="Content Placeholder 6"/>
          <p:cNvSpPr>
            <a:spLocks noGrp="1"/>
          </p:cNvSpPr>
          <p:nvPr>
            <p:ph sz="half" idx="2"/>
          </p:nvPr>
        </p:nvSpPr>
        <p:spPr>
          <a:xfrm>
            <a:off x="6195854" y="1989138"/>
            <a:ext cx="5484971" cy="2148280"/>
          </a:xfrm>
        </p:spPr>
        <p:txBody>
          <a:bodyPr/>
          <a:lstStyle/>
          <a:p>
            <a:r>
              <a:rPr lang="en-US" dirty="0"/>
              <a:t>Types from System.IO</a:t>
            </a:r>
          </a:p>
          <a:p>
            <a:pPr lvl="1"/>
            <a:r>
              <a:rPr lang="en-US" dirty="0"/>
              <a:t>File</a:t>
            </a:r>
          </a:p>
          <a:p>
            <a:pPr lvl="1"/>
            <a:r>
              <a:rPr lang="en-US" dirty="0"/>
              <a:t>Directory</a:t>
            </a:r>
          </a:p>
          <a:p>
            <a:pPr lvl="1"/>
            <a:r>
              <a:rPr lang="en-US" dirty="0"/>
              <a:t>Environment</a:t>
            </a:r>
          </a:p>
          <a:p>
            <a:pPr lvl="1"/>
            <a:r>
              <a:rPr lang="en-US" dirty="0"/>
              <a:t>Etc. </a:t>
            </a:r>
          </a:p>
        </p:txBody>
      </p:sp>
    </p:spTree>
    <p:extLst>
      <p:ext uri="{BB962C8B-B14F-4D97-AF65-F5344CB8AC3E}">
        <p14:creationId xmlns:p14="http://schemas.microsoft.com/office/powerpoint/2010/main" val="7975961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File System Access (creating a new video file)</a:t>
            </a:r>
            <a:endParaRPr lang="en-US" dirty="0"/>
          </a:p>
        </p:txBody>
      </p:sp>
      <p:sp>
        <p:nvSpPr>
          <p:cNvPr id="6" name="Text Placeholder 5"/>
          <p:cNvSpPr>
            <a:spLocks noGrp="1"/>
          </p:cNvSpPr>
          <p:nvPr>
            <p:ph type="body" sz="quarter" idx="10"/>
          </p:nvPr>
        </p:nvSpPr>
        <p:spPr>
          <a:xfrm>
            <a:off x="740640" y="1143000"/>
            <a:ext cx="10940317" cy="5482848"/>
          </a:xfrm>
        </p:spPr>
        <p:txBody>
          <a:bodyPr/>
          <a:lstStyle/>
          <a:p>
            <a:r>
              <a:rPr lang="en-US" sz="2000" dirty="0">
                <a:solidFill>
                  <a:srgbClr val="008000"/>
                </a:solidFill>
                <a:latin typeface="Consolas"/>
              </a:rPr>
              <a:t>// defensive code == portable code</a:t>
            </a:r>
            <a:endParaRPr lang="en-US" sz="2000" dirty="0">
              <a:solidFill>
                <a:prstClr val="black"/>
              </a:solidFill>
              <a:latin typeface="Consolas"/>
            </a:endParaRPr>
          </a:p>
          <a:p>
            <a:r>
              <a:rPr lang="en-US" sz="2000" dirty="0">
                <a:solidFill>
                  <a:srgbClr val="0000FF"/>
                </a:solidFill>
                <a:latin typeface="Consolas"/>
              </a:rPr>
              <a:t>if</a:t>
            </a:r>
            <a:r>
              <a:rPr lang="en-US" sz="2000" dirty="0">
                <a:solidFill>
                  <a:prstClr val="black"/>
                </a:solidFill>
                <a:latin typeface="Consolas"/>
              </a:rPr>
              <a:t> (</a:t>
            </a:r>
            <a:r>
              <a:rPr lang="en-US" sz="2000" dirty="0" err="1">
                <a:solidFill>
                  <a:srgbClr val="2B91AF"/>
                </a:solidFill>
                <a:latin typeface="Consolas"/>
              </a:rPr>
              <a:t>Application</a:t>
            </a:r>
            <a:r>
              <a:rPr lang="en-US" sz="2000" dirty="0" err="1">
                <a:solidFill>
                  <a:prstClr val="black"/>
                </a:solidFill>
                <a:latin typeface="Consolas"/>
              </a:rPr>
              <a:t>.Current.HasElevatedPermissions</a:t>
            </a:r>
            <a:r>
              <a:rPr lang="en-US" sz="2000" dirty="0">
                <a:solidFill>
                  <a:prstClr val="black"/>
                </a:solidFill>
                <a:latin typeface="Consolas"/>
              </a:rPr>
              <a:t>)</a:t>
            </a:r>
          </a:p>
          <a:p>
            <a:r>
              <a:rPr lang="en-US" sz="2000" dirty="0">
                <a:solidFill>
                  <a:prstClr val="black"/>
                </a:solidFill>
                <a:latin typeface="Consolas"/>
              </a:rPr>
              <a:t>{</a:t>
            </a:r>
          </a:p>
          <a:p>
            <a:r>
              <a:rPr lang="en-US" sz="2000" dirty="0">
                <a:solidFill>
                  <a:prstClr val="black"/>
                </a:solidFill>
                <a:latin typeface="Consolas"/>
              </a:rPr>
              <a:t>    </a:t>
            </a:r>
            <a:r>
              <a:rPr lang="en-US" sz="2000" dirty="0">
                <a:solidFill>
                  <a:srgbClr val="008000"/>
                </a:solidFill>
                <a:latin typeface="Consolas"/>
              </a:rPr>
              <a:t>// look ma, no path hard-coding!</a:t>
            </a:r>
            <a:endParaRPr lang="en-US" sz="2000" dirty="0">
              <a:solidFill>
                <a:prstClr val="black"/>
              </a:solidFill>
              <a:latin typeface="Consolas"/>
            </a:endParaRPr>
          </a:p>
          <a:p>
            <a:r>
              <a:rPr lang="en-US" sz="2000" dirty="0">
                <a:solidFill>
                  <a:prstClr val="black"/>
                </a:solidFill>
                <a:latin typeface="Consolas"/>
              </a:rPr>
              <a:t>    </a:t>
            </a:r>
            <a:r>
              <a:rPr lang="en-US" sz="2000" dirty="0">
                <a:solidFill>
                  <a:srgbClr val="008000"/>
                </a:solidFill>
                <a:latin typeface="Consolas"/>
              </a:rPr>
              <a:t>// this code works on Mac, Windows, everywhere</a:t>
            </a:r>
            <a:endParaRPr lang="en-US" sz="2000" dirty="0">
              <a:solidFill>
                <a:prstClr val="black"/>
              </a:solidFill>
              <a:latin typeface="Consolas"/>
            </a:endParaRPr>
          </a:p>
          <a:p>
            <a:r>
              <a:rPr lang="en-US" sz="2000" dirty="0">
                <a:solidFill>
                  <a:prstClr val="black"/>
                </a:solidFill>
                <a:latin typeface="Consolas"/>
              </a:rPr>
              <a:t>    </a:t>
            </a:r>
            <a:r>
              <a:rPr lang="en-US" sz="2000" dirty="0">
                <a:solidFill>
                  <a:srgbClr val="0000FF"/>
                </a:solidFill>
                <a:latin typeface="Consolas"/>
              </a:rPr>
              <a:t>string</a:t>
            </a:r>
            <a:r>
              <a:rPr lang="en-US" sz="2000" dirty="0">
                <a:solidFill>
                  <a:prstClr val="black"/>
                </a:solidFill>
                <a:latin typeface="Consolas"/>
              </a:rPr>
              <a:t> path = </a:t>
            </a:r>
            <a:r>
              <a:rPr lang="en-US" sz="2000" dirty="0" err="1">
                <a:solidFill>
                  <a:srgbClr val="2B91AF"/>
                </a:solidFill>
                <a:latin typeface="Consolas"/>
              </a:rPr>
              <a:t>Environment</a:t>
            </a:r>
            <a:r>
              <a:rPr lang="en-US" sz="2000" dirty="0" err="1">
                <a:solidFill>
                  <a:prstClr val="black"/>
                </a:solidFill>
                <a:latin typeface="Consolas"/>
              </a:rPr>
              <a:t>.GetFolderPath</a:t>
            </a:r>
            <a:r>
              <a:rPr lang="en-US" sz="2000" dirty="0">
                <a:solidFill>
                  <a:prstClr val="black"/>
                </a:solidFill>
                <a:latin typeface="Consolas"/>
              </a:rPr>
              <a:t>(</a:t>
            </a:r>
          </a:p>
          <a:p>
            <a:r>
              <a:rPr lang="en-US" sz="2000" dirty="0">
                <a:solidFill>
                  <a:prstClr val="black"/>
                </a:solidFill>
                <a:latin typeface="Consolas"/>
              </a:rPr>
              <a:t>                </a:t>
            </a:r>
            <a:r>
              <a:rPr lang="en-US" sz="2000" dirty="0" smtClean="0">
                <a:solidFill>
                  <a:prstClr val="black"/>
                </a:solidFill>
                <a:latin typeface="Consolas"/>
              </a:rPr>
              <a:t>              </a:t>
            </a:r>
            <a:r>
              <a:rPr lang="en-US" sz="2000" dirty="0" err="1" smtClean="0">
                <a:solidFill>
                  <a:srgbClr val="2B91AF"/>
                </a:solidFill>
                <a:latin typeface="Consolas"/>
              </a:rPr>
              <a:t>Environment</a:t>
            </a:r>
            <a:r>
              <a:rPr lang="en-US" sz="2000" dirty="0" err="1" smtClean="0">
                <a:solidFill>
                  <a:prstClr val="black"/>
                </a:solidFill>
                <a:latin typeface="Consolas"/>
              </a:rPr>
              <a:t>.</a:t>
            </a:r>
            <a:r>
              <a:rPr lang="en-US" sz="2000" dirty="0" err="1" smtClean="0">
                <a:solidFill>
                  <a:srgbClr val="2B91AF"/>
                </a:solidFill>
                <a:latin typeface="Consolas"/>
              </a:rPr>
              <a:t>SpecialFolder</a:t>
            </a:r>
            <a:r>
              <a:rPr lang="en-US" sz="2000" dirty="0" err="1" smtClean="0">
                <a:solidFill>
                  <a:prstClr val="black"/>
                </a:solidFill>
                <a:latin typeface="Consolas"/>
              </a:rPr>
              <a:t>.MyVideos</a:t>
            </a:r>
            <a:r>
              <a:rPr lang="en-US" sz="2000" dirty="0">
                <a:solidFill>
                  <a:prstClr val="black"/>
                </a:solidFill>
                <a:latin typeface="Consolas"/>
              </a:rPr>
              <a:t>);</a:t>
            </a:r>
          </a:p>
          <a:p>
            <a:endParaRPr lang="en-US" sz="2000" dirty="0">
              <a:solidFill>
                <a:prstClr val="black"/>
              </a:solidFill>
              <a:latin typeface="Consolas"/>
            </a:endParaRPr>
          </a:p>
          <a:p>
            <a:r>
              <a:rPr lang="en-US" sz="2000" dirty="0">
                <a:solidFill>
                  <a:prstClr val="black"/>
                </a:solidFill>
                <a:latin typeface="Consolas"/>
              </a:rPr>
              <a:t>    </a:t>
            </a:r>
            <a:r>
              <a:rPr lang="en-US" sz="2000" dirty="0">
                <a:solidFill>
                  <a:srgbClr val="0000FF"/>
                </a:solidFill>
                <a:latin typeface="Consolas"/>
              </a:rPr>
              <a:t>string</a:t>
            </a:r>
            <a:r>
              <a:rPr lang="en-US" sz="2000" dirty="0">
                <a:solidFill>
                  <a:prstClr val="black"/>
                </a:solidFill>
                <a:latin typeface="Consolas"/>
              </a:rPr>
              <a:t> </a:t>
            </a:r>
            <a:r>
              <a:rPr lang="en-US" sz="2000" dirty="0" err="1">
                <a:solidFill>
                  <a:prstClr val="black"/>
                </a:solidFill>
                <a:latin typeface="Consolas"/>
              </a:rPr>
              <a:t>mediaFile</a:t>
            </a:r>
            <a:r>
              <a:rPr lang="en-US" sz="2000" dirty="0">
                <a:solidFill>
                  <a:prstClr val="black"/>
                </a:solidFill>
                <a:latin typeface="Consolas"/>
              </a:rPr>
              <a:t> = </a:t>
            </a:r>
            <a:r>
              <a:rPr lang="en-US" sz="2000" dirty="0" err="1">
                <a:solidFill>
                  <a:srgbClr val="2B91AF"/>
                </a:solidFill>
                <a:latin typeface="Consolas"/>
              </a:rPr>
              <a:t>Path</a:t>
            </a:r>
            <a:r>
              <a:rPr lang="en-US" sz="2000" dirty="0" err="1">
                <a:solidFill>
                  <a:prstClr val="black"/>
                </a:solidFill>
                <a:latin typeface="Consolas"/>
              </a:rPr>
              <a:t>.Combine</a:t>
            </a:r>
            <a:r>
              <a:rPr lang="en-US" sz="2000" dirty="0">
                <a:solidFill>
                  <a:prstClr val="black"/>
                </a:solidFill>
                <a:latin typeface="Consolas"/>
              </a:rPr>
              <a:t>(path, </a:t>
            </a:r>
            <a:r>
              <a:rPr lang="en-US" sz="2000" dirty="0">
                <a:solidFill>
                  <a:srgbClr val="A31515"/>
                </a:solidFill>
                <a:latin typeface="Consolas"/>
              </a:rPr>
              <a:t>"Foo.mp4"</a:t>
            </a:r>
            <a:r>
              <a:rPr lang="en-US" sz="2000" dirty="0">
                <a:solidFill>
                  <a:prstClr val="black"/>
                </a:solidFill>
                <a:latin typeface="Consolas"/>
              </a:rPr>
              <a:t>);</a:t>
            </a:r>
          </a:p>
          <a:p>
            <a:endParaRPr lang="en-US" sz="2000" dirty="0">
              <a:solidFill>
                <a:prstClr val="black"/>
              </a:solidFill>
              <a:latin typeface="Consolas"/>
            </a:endParaRPr>
          </a:p>
          <a:p>
            <a:r>
              <a:rPr lang="en-US" sz="2000" dirty="0">
                <a:solidFill>
                  <a:prstClr val="black"/>
                </a:solidFill>
                <a:latin typeface="Consolas"/>
              </a:rPr>
              <a:t>    </a:t>
            </a:r>
            <a:r>
              <a:rPr lang="en-US" sz="2000" dirty="0">
                <a:solidFill>
                  <a:srgbClr val="0000FF"/>
                </a:solidFill>
                <a:latin typeface="Consolas"/>
              </a:rPr>
              <a:t>if</a:t>
            </a:r>
            <a:r>
              <a:rPr lang="en-US" sz="2000" dirty="0">
                <a:solidFill>
                  <a:prstClr val="black"/>
                </a:solidFill>
                <a:latin typeface="Consolas"/>
              </a:rPr>
              <a:t> (!</a:t>
            </a:r>
            <a:r>
              <a:rPr lang="en-US" sz="2000" dirty="0" err="1">
                <a:solidFill>
                  <a:srgbClr val="2B91AF"/>
                </a:solidFill>
                <a:latin typeface="Consolas"/>
              </a:rPr>
              <a:t>File</a:t>
            </a:r>
            <a:r>
              <a:rPr lang="en-US" sz="2000" dirty="0" err="1">
                <a:solidFill>
                  <a:prstClr val="black"/>
                </a:solidFill>
                <a:latin typeface="Consolas"/>
              </a:rPr>
              <a:t>.Exists</a:t>
            </a:r>
            <a:r>
              <a:rPr lang="en-US" sz="2000" dirty="0">
                <a:solidFill>
                  <a:prstClr val="black"/>
                </a:solidFill>
                <a:latin typeface="Consolas"/>
              </a:rPr>
              <a:t>(</a:t>
            </a:r>
            <a:r>
              <a:rPr lang="en-US" sz="2000" dirty="0" err="1">
                <a:solidFill>
                  <a:prstClr val="black"/>
                </a:solidFill>
                <a:latin typeface="Consolas"/>
              </a:rPr>
              <a:t>mediaFile</a:t>
            </a:r>
            <a:r>
              <a:rPr lang="en-US" sz="2000" dirty="0">
                <a:solidFill>
                  <a:prstClr val="black"/>
                </a:solidFill>
                <a:latin typeface="Consolas"/>
              </a:rPr>
              <a:t>))</a:t>
            </a:r>
          </a:p>
          <a:p>
            <a:r>
              <a:rPr lang="en-US" sz="2000" dirty="0">
                <a:solidFill>
                  <a:prstClr val="black"/>
                </a:solidFill>
                <a:latin typeface="Consolas"/>
              </a:rPr>
              <a:t>    {</a:t>
            </a:r>
          </a:p>
          <a:p>
            <a:r>
              <a:rPr lang="en-US" sz="2000" dirty="0">
                <a:solidFill>
                  <a:prstClr val="black"/>
                </a:solidFill>
                <a:latin typeface="Consolas"/>
              </a:rPr>
              <a:t>        </a:t>
            </a:r>
            <a:r>
              <a:rPr lang="en-US" sz="2000" dirty="0">
                <a:solidFill>
                  <a:srgbClr val="0000FF"/>
                </a:solidFill>
                <a:latin typeface="Consolas"/>
              </a:rPr>
              <a:t>using</a:t>
            </a:r>
            <a:r>
              <a:rPr lang="en-US" sz="2000" dirty="0">
                <a:solidFill>
                  <a:prstClr val="black"/>
                </a:solidFill>
                <a:latin typeface="Consolas"/>
              </a:rPr>
              <a:t> (</a:t>
            </a:r>
            <a:r>
              <a:rPr lang="en-US" sz="2000" dirty="0" err="1">
                <a:solidFill>
                  <a:srgbClr val="2B91AF"/>
                </a:solidFill>
                <a:latin typeface="Consolas"/>
              </a:rPr>
              <a:t>FileStream</a:t>
            </a:r>
            <a:r>
              <a:rPr lang="en-US" sz="2000" dirty="0">
                <a:solidFill>
                  <a:prstClr val="black"/>
                </a:solidFill>
                <a:latin typeface="Consolas"/>
              </a:rPr>
              <a:t> </a:t>
            </a:r>
            <a:r>
              <a:rPr lang="en-US" sz="2000" dirty="0" err="1">
                <a:solidFill>
                  <a:prstClr val="black"/>
                </a:solidFill>
                <a:latin typeface="Consolas"/>
              </a:rPr>
              <a:t>fs</a:t>
            </a:r>
            <a:r>
              <a:rPr lang="en-US" sz="2000" dirty="0">
                <a:solidFill>
                  <a:prstClr val="black"/>
                </a:solidFill>
                <a:latin typeface="Consolas"/>
              </a:rPr>
              <a:t> = </a:t>
            </a:r>
            <a:r>
              <a:rPr lang="en-US" sz="2000" dirty="0" err="1">
                <a:solidFill>
                  <a:srgbClr val="2B91AF"/>
                </a:solidFill>
                <a:latin typeface="Consolas"/>
              </a:rPr>
              <a:t>File</a:t>
            </a:r>
            <a:r>
              <a:rPr lang="en-US" sz="2000" dirty="0" err="1">
                <a:solidFill>
                  <a:prstClr val="black"/>
                </a:solidFill>
                <a:latin typeface="Consolas"/>
              </a:rPr>
              <a:t>.Create</a:t>
            </a:r>
            <a:r>
              <a:rPr lang="en-US" sz="2000" dirty="0">
                <a:solidFill>
                  <a:prstClr val="black"/>
                </a:solidFill>
                <a:latin typeface="Consolas"/>
              </a:rPr>
              <a:t>(</a:t>
            </a:r>
            <a:r>
              <a:rPr lang="en-US" sz="2000" dirty="0" err="1">
                <a:solidFill>
                  <a:prstClr val="black"/>
                </a:solidFill>
                <a:latin typeface="Consolas"/>
              </a:rPr>
              <a:t>mediaFile</a:t>
            </a:r>
            <a:r>
              <a:rPr lang="en-US" sz="2000" dirty="0">
                <a:solidFill>
                  <a:prstClr val="black"/>
                </a:solidFill>
                <a:latin typeface="Consolas"/>
              </a:rPr>
              <a:t>))</a:t>
            </a:r>
          </a:p>
          <a:p>
            <a:r>
              <a:rPr lang="en-US" sz="2000" dirty="0">
                <a:solidFill>
                  <a:prstClr val="black"/>
                </a:solidFill>
                <a:latin typeface="Consolas"/>
              </a:rPr>
              <a:t>        {</a:t>
            </a:r>
          </a:p>
          <a:p>
            <a:r>
              <a:rPr lang="en-US" sz="2000" dirty="0">
                <a:solidFill>
                  <a:prstClr val="black"/>
                </a:solidFill>
                <a:latin typeface="Consolas"/>
              </a:rPr>
              <a:t>            </a:t>
            </a:r>
            <a:r>
              <a:rPr lang="en-US" sz="2000" dirty="0">
                <a:solidFill>
                  <a:srgbClr val="008000"/>
                </a:solidFill>
                <a:latin typeface="Consolas"/>
              </a:rPr>
              <a:t>//...</a:t>
            </a:r>
            <a:endParaRPr lang="en-US" sz="2000" dirty="0">
              <a:solidFill>
                <a:prstClr val="black"/>
              </a:solidFill>
              <a:latin typeface="Consolas"/>
            </a:endParaRPr>
          </a:p>
          <a:p>
            <a:r>
              <a:rPr lang="en-US" sz="2000" dirty="0">
                <a:solidFill>
                  <a:prstClr val="black"/>
                </a:solidFill>
                <a:latin typeface="Consolas"/>
              </a:rPr>
              <a:t>        }</a:t>
            </a:r>
          </a:p>
          <a:p>
            <a:r>
              <a:rPr lang="en-US" sz="2000" dirty="0">
                <a:solidFill>
                  <a:prstClr val="black"/>
                </a:solidFill>
                <a:latin typeface="Consolas"/>
              </a:rPr>
              <a:t>    }</a:t>
            </a:r>
          </a:p>
          <a:p>
            <a:r>
              <a:rPr lang="en-US" sz="2000" dirty="0">
                <a:solidFill>
                  <a:prstClr val="black"/>
                </a:solidFill>
                <a:latin typeface="Consolas"/>
              </a:rPr>
              <a:t>}</a:t>
            </a:r>
          </a:p>
        </p:txBody>
      </p:sp>
    </p:spTree>
    <p:extLst>
      <p:ext uri="{BB962C8B-B14F-4D97-AF65-F5344CB8AC3E}">
        <p14:creationId xmlns:p14="http://schemas.microsoft.com/office/powerpoint/2010/main" val="11176405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poll\AppData\Local\Microsoft\Windows\Temporary Internet Files\Content.IE5\APFDWQI7\MP9004387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7" y="-1"/>
            <a:ext cx="8299450" cy="5557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0"/>
          </p:nvPr>
        </p:nvSpPr>
        <p:spPr/>
        <p:txBody>
          <a:bodyPr/>
          <a:lstStyle/>
          <a:p>
            <a:r>
              <a:rPr lang="en-US" sz="4800" dirty="0" smtClean="0"/>
              <a:t>Applications have homes too, you know…</a:t>
            </a:r>
            <a:endParaRPr lang="en-US" sz="4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168" y="-1"/>
            <a:ext cx="4154488" cy="5539317"/>
          </a:xfrm>
          <a:prstGeom prst="rect">
            <a:avLst/>
          </a:prstGeom>
          <a:ln>
            <a:noFill/>
          </a:ln>
          <a:effectLst>
            <a:outerShdw blurRad="292100" dist="139700" dir="2700000" algn="tl" rotWithShape="0">
              <a:srgbClr val="333333">
                <a:alpha val="65000"/>
              </a:srgbClr>
            </a:outerShdw>
          </a:effectLst>
        </p:spPr>
      </p:pic>
      <p:pic>
        <p:nvPicPr>
          <p:cNvPr id="1027" name="Picture 3" descr="C:\Users\dapoll\AppData\Local\Microsoft\Windows\Temporary Internet Files\Content.IE5\YHVCPZ28\MC90010475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8" y="3663950"/>
            <a:ext cx="1814512" cy="1797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poll\AppData\Local\Microsoft\Windows\Temporary Internet Files\Content.IE5\L28QZIOK\MC900282394[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8" y="3587750"/>
            <a:ext cx="1827212"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85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13"/>
                                        </p:tgtEl>
                                      </p:cBhvr>
                                    </p:animEffect>
                                    <p:anim calcmode="lin" valueType="num">
                                      <p:cBhvr>
                                        <p:cTn id="14"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21" dur="26">
                                          <p:stCondLst>
                                            <p:cond delay="620"/>
                                          </p:stCondLst>
                                        </p:cTn>
                                        <p:tgtEl>
                                          <p:spTgt spid="13"/>
                                        </p:tgtEl>
                                      </p:cBhvr>
                                      <p:to x="100000" y="60000"/>
                                    </p:animScale>
                                    <p:animScale>
                                      <p:cBhvr>
                                        <p:cTn id="22" dur="166" decel="50000">
                                          <p:stCondLst>
                                            <p:cond delay="64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set>
                                      <p:cBhvr>
                                        <p:cTn id="29" dur="1" fill="hold">
                                          <p:stCondLst>
                                            <p:cond delay="1999"/>
                                          </p:stCondLst>
                                        </p:cTn>
                                        <p:tgtEl>
                                          <p:spTgt spid="13"/>
                                        </p:tgtEl>
                                        <p:attrNameLst>
                                          <p:attrName>style.visibility</p:attrName>
                                        </p:attrNameLst>
                                      </p:cBhvr>
                                      <p:to>
                                        <p:strVal val="hidden"/>
                                      </p:to>
                                    </p:set>
                                  </p:childTnLst>
                                </p:cTn>
                              </p:par>
                              <p:par>
                                <p:cTn id="30" presetID="42" presetClass="entr" presetSubtype="0" fill="hold" nodeType="withEffect">
                                  <p:stCondLst>
                                    <p:cond delay="100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1000"/>
                                        <p:tgtEl>
                                          <p:spTgt spid="1027"/>
                                        </p:tgtEl>
                                      </p:cBhvr>
                                    </p:animEffect>
                                    <p:anim calcmode="lin" valueType="num">
                                      <p:cBhvr>
                                        <p:cTn id="38" dur="1000" fill="hold"/>
                                        <p:tgtEl>
                                          <p:spTgt spid="1027"/>
                                        </p:tgtEl>
                                        <p:attrNameLst>
                                          <p:attrName>ppt_x</p:attrName>
                                        </p:attrNameLst>
                                      </p:cBhvr>
                                      <p:tavLst>
                                        <p:tav tm="0">
                                          <p:val>
                                            <p:strVal val="#ppt_x"/>
                                          </p:val>
                                        </p:tav>
                                        <p:tav tm="100000">
                                          <p:val>
                                            <p:strVal val="#ppt_x"/>
                                          </p:val>
                                        </p:tav>
                                      </p:tavLst>
                                    </p:anim>
                                    <p:anim calcmode="lin" valueType="num">
                                      <p:cBhvr>
                                        <p:cTn id="3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nodeType="clickEffect">
                                  <p:stCondLst>
                                    <p:cond delay="0"/>
                                  </p:stCondLst>
                                  <p:childTnLst>
                                    <p:animEffect transition="out" filter="fade">
                                      <p:cBhvr>
                                        <p:cTn id="43" dur="1000"/>
                                        <p:tgtEl>
                                          <p:spTgt spid="1027"/>
                                        </p:tgtEl>
                                      </p:cBhvr>
                                    </p:animEffect>
                                    <p:anim calcmode="lin" valueType="num">
                                      <p:cBhvr>
                                        <p:cTn id="44" dur="1000"/>
                                        <p:tgtEl>
                                          <p:spTgt spid="1027"/>
                                        </p:tgtEl>
                                        <p:attrNameLst>
                                          <p:attrName>ppt_x</p:attrName>
                                        </p:attrNameLst>
                                      </p:cBhvr>
                                      <p:tavLst>
                                        <p:tav tm="0">
                                          <p:val>
                                            <p:strVal val="ppt_x"/>
                                          </p:val>
                                        </p:tav>
                                        <p:tav tm="100000">
                                          <p:val>
                                            <p:strVal val="ppt_x"/>
                                          </p:val>
                                        </p:tav>
                                      </p:tavLst>
                                    </p:anim>
                                    <p:anim calcmode="lin" valueType="num">
                                      <p:cBhvr>
                                        <p:cTn id="45" dur="1000"/>
                                        <p:tgtEl>
                                          <p:spTgt spid="1027"/>
                                        </p:tgtEl>
                                        <p:attrNameLst>
                                          <p:attrName>ppt_y</p:attrName>
                                        </p:attrNameLst>
                                      </p:cBhvr>
                                      <p:tavLst>
                                        <p:tav tm="0">
                                          <p:val>
                                            <p:strVal val="ppt_y"/>
                                          </p:val>
                                        </p:tav>
                                        <p:tav tm="100000">
                                          <p:val>
                                            <p:strVal val="ppt_y+.1"/>
                                          </p:val>
                                        </p:tav>
                                      </p:tavLst>
                                    </p:anim>
                                    <p:set>
                                      <p:cBhvr>
                                        <p:cTn id="46" dur="1" fill="hold">
                                          <p:stCondLst>
                                            <p:cond delay="999"/>
                                          </p:stCondLst>
                                        </p:cTn>
                                        <p:tgtEl>
                                          <p:spTgt spid="1027"/>
                                        </p:tgtEl>
                                        <p:attrNameLst>
                                          <p:attrName>style.visibility</p:attrName>
                                        </p:attrNameLst>
                                      </p:cBhvr>
                                      <p:to>
                                        <p:strVal val="hidden"/>
                                      </p:to>
                                    </p:set>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1000"/>
                                        <p:tgtEl>
                                          <p:spTgt spid="1028"/>
                                        </p:tgtEl>
                                      </p:cBhvr>
                                    </p:animEffect>
                                    <p:anim calcmode="lin" valueType="num">
                                      <p:cBhvr>
                                        <p:cTn id="51" dur="1000" fill="hold"/>
                                        <p:tgtEl>
                                          <p:spTgt spid="1028"/>
                                        </p:tgtEl>
                                        <p:attrNameLst>
                                          <p:attrName>ppt_x</p:attrName>
                                        </p:attrNameLst>
                                      </p:cBhvr>
                                      <p:tavLst>
                                        <p:tav tm="0">
                                          <p:val>
                                            <p:strVal val="#ppt_x"/>
                                          </p:val>
                                        </p:tav>
                                        <p:tav tm="100000">
                                          <p:val>
                                            <p:strVal val="#ppt_x"/>
                                          </p:val>
                                        </p:tav>
                                      </p:tavLst>
                                    </p:anim>
                                    <p:anim calcmode="lin" valueType="num">
                                      <p:cBhvr>
                                        <p:cTn id="5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 Chrome Customization</a:t>
            </a:r>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304444930"/>
              </p:ext>
            </p:extLst>
          </p:nvPr>
        </p:nvGraphicFramePr>
        <p:xfrm>
          <a:off x="508000" y="989012"/>
          <a:ext cx="11172825" cy="4545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8618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 Automation</a:t>
            </a:r>
            <a:endParaRPr lang="en-US" dirty="0"/>
          </a:p>
        </p:txBody>
      </p:sp>
      <p:sp>
        <p:nvSpPr>
          <p:cNvPr id="3" name="Content Placeholder 2"/>
          <p:cNvSpPr>
            <a:spLocks noGrp="1"/>
          </p:cNvSpPr>
          <p:nvPr>
            <p:ph idx="1"/>
          </p:nvPr>
        </p:nvSpPr>
        <p:spPr>
          <a:xfrm>
            <a:off x="507868" y="989013"/>
            <a:ext cx="11172957" cy="4348883"/>
          </a:xfrm>
        </p:spPr>
        <p:txBody>
          <a:bodyPr/>
          <a:lstStyle/>
          <a:p>
            <a:r>
              <a:rPr lang="en-US" dirty="0"/>
              <a:t>Enables platform specific code</a:t>
            </a:r>
          </a:p>
          <a:p>
            <a:pPr lvl="1"/>
            <a:r>
              <a:rPr lang="en-US" dirty="0"/>
              <a:t>Two “platform” specific APIs in Silverlight</a:t>
            </a:r>
          </a:p>
          <a:p>
            <a:pPr lvl="2"/>
            <a:r>
              <a:rPr lang="en-US" dirty="0" err="1"/>
              <a:t>ComAutomationFactory.CreateObject</a:t>
            </a:r>
            <a:endParaRPr lang="en-US" dirty="0"/>
          </a:p>
          <a:p>
            <a:pPr lvl="2"/>
            <a:r>
              <a:rPr lang="en-US" dirty="0" err="1"/>
              <a:t>ComAutomationFactory.GetObject</a:t>
            </a:r>
            <a:endParaRPr lang="en-US" dirty="0"/>
          </a:p>
          <a:p>
            <a:r>
              <a:rPr lang="en-US" dirty="0"/>
              <a:t>Automation objects on Windows</a:t>
            </a:r>
          </a:p>
          <a:p>
            <a:pPr lvl="1"/>
            <a:r>
              <a:rPr lang="en-US" dirty="0"/>
              <a:t>Late bound COM (</a:t>
            </a:r>
            <a:r>
              <a:rPr lang="en-US" dirty="0" err="1"/>
              <a:t>IDispatch</a:t>
            </a:r>
            <a:r>
              <a:rPr lang="en-US" dirty="0"/>
              <a:t>)</a:t>
            </a:r>
          </a:p>
          <a:p>
            <a:pPr lvl="1"/>
            <a:r>
              <a:rPr lang="en-US" dirty="0"/>
              <a:t>C# 4.0 “dynamic” programming model</a:t>
            </a:r>
          </a:p>
          <a:p>
            <a:pPr lvl="1"/>
            <a:r>
              <a:rPr lang="en-US" dirty="0"/>
              <a:t>Standard language feature in Visual Basic</a:t>
            </a:r>
          </a:p>
          <a:p>
            <a:r>
              <a:rPr lang="en-US" dirty="0"/>
              <a:t>Silverlight will not install native components</a:t>
            </a:r>
          </a:p>
          <a:p>
            <a:pPr lvl="1"/>
            <a:r>
              <a:rPr lang="en-US" dirty="0"/>
              <a:t>Components must be already installed or use a separate native </a:t>
            </a:r>
            <a:r>
              <a:rPr lang="en-US" dirty="0" smtClean="0"/>
              <a:t>installer</a:t>
            </a:r>
            <a:endParaRPr lang="en-US" dirty="0"/>
          </a:p>
        </p:txBody>
      </p:sp>
    </p:spTree>
    <p:extLst>
      <p:ext uri="{BB962C8B-B14F-4D97-AF65-F5344CB8AC3E}">
        <p14:creationId xmlns:p14="http://schemas.microsoft.com/office/powerpoint/2010/main" val="12238783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 Automation Details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832964"/>
              </p:ext>
            </p:extLst>
          </p:nvPr>
        </p:nvGraphicFramePr>
        <p:xfrm>
          <a:off x="507868" y="798513"/>
          <a:ext cx="11172957" cy="533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38904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 Automation Usage (adding an Excel workbook)</a:t>
            </a:r>
            <a:endParaRPr lang="en-US" dirty="0"/>
          </a:p>
        </p:txBody>
      </p:sp>
      <p:sp>
        <p:nvSpPr>
          <p:cNvPr id="4" name="Text Placeholder 3"/>
          <p:cNvSpPr>
            <a:spLocks noGrp="1"/>
          </p:cNvSpPr>
          <p:nvPr>
            <p:ph type="body" sz="quarter" idx="10"/>
          </p:nvPr>
        </p:nvSpPr>
        <p:spPr>
          <a:xfrm>
            <a:off x="740640" y="1143000"/>
            <a:ext cx="10940317" cy="2400657"/>
          </a:xfrm>
        </p:spPr>
        <p:txBody>
          <a:bodyPr/>
          <a:lstStyle/>
          <a:p>
            <a:r>
              <a:rPr lang="en-US" sz="2000" dirty="0">
                <a:solidFill>
                  <a:srgbClr val="008000"/>
                </a:solidFill>
                <a:latin typeface="Consolas"/>
              </a:rPr>
              <a:t>// defensive code == portable code</a:t>
            </a:r>
            <a:endParaRPr lang="en-US" sz="2000" dirty="0">
              <a:solidFill>
                <a:prstClr val="black"/>
              </a:solidFill>
              <a:latin typeface="Consolas"/>
            </a:endParaRPr>
          </a:p>
          <a:p>
            <a:r>
              <a:rPr lang="en-US" sz="2000" dirty="0">
                <a:solidFill>
                  <a:srgbClr val="0000FF"/>
                </a:solidFill>
                <a:latin typeface="Consolas"/>
              </a:rPr>
              <a:t>if</a:t>
            </a:r>
            <a:r>
              <a:rPr lang="en-US" sz="2000" dirty="0">
                <a:solidFill>
                  <a:prstClr val="black"/>
                </a:solidFill>
                <a:latin typeface="Consolas"/>
              </a:rPr>
              <a:t> (</a:t>
            </a:r>
            <a:r>
              <a:rPr lang="en-US" sz="2000" dirty="0" err="1">
                <a:solidFill>
                  <a:prstClr val="black"/>
                </a:solidFill>
                <a:latin typeface="Consolas"/>
              </a:rPr>
              <a:t>AutomationFactory.IsAvailable</a:t>
            </a:r>
            <a:r>
              <a:rPr lang="en-US" sz="2000" dirty="0">
                <a:solidFill>
                  <a:prstClr val="black"/>
                </a:solidFill>
                <a:latin typeface="Consolas"/>
              </a:rPr>
              <a:t>)</a:t>
            </a:r>
          </a:p>
          <a:p>
            <a:r>
              <a:rPr lang="en-US" sz="2000" dirty="0" smtClean="0">
                <a:solidFill>
                  <a:prstClr val="black"/>
                </a:solidFill>
                <a:latin typeface="Consolas"/>
              </a:rPr>
              <a:t>{</a:t>
            </a:r>
            <a:endParaRPr lang="en-US" sz="2000" dirty="0">
              <a:solidFill>
                <a:prstClr val="black"/>
              </a:solidFill>
              <a:latin typeface="Consolas"/>
            </a:endParaRPr>
          </a:p>
          <a:p>
            <a:r>
              <a:rPr lang="en-US" sz="2000" dirty="0">
                <a:solidFill>
                  <a:prstClr val="black"/>
                </a:solidFill>
                <a:latin typeface="Consolas"/>
              </a:rPr>
              <a:t>    </a:t>
            </a:r>
            <a:r>
              <a:rPr lang="en-US" sz="2000" dirty="0">
                <a:solidFill>
                  <a:srgbClr val="0000FF"/>
                </a:solidFill>
                <a:latin typeface="Consolas"/>
              </a:rPr>
              <a:t>dynamic</a:t>
            </a:r>
            <a:r>
              <a:rPr lang="en-US" sz="2000" dirty="0">
                <a:solidFill>
                  <a:prstClr val="black"/>
                </a:solidFill>
                <a:latin typeface="Consolas"/>
              </a:rPr>
              <a:t> xl = </a:t>
            </a:r>
            <a:r>
              <a:rPr lang="en-US" sz="2000" dirty="0" err="1">
                <a:solidFill>
                  <a:prstClr val="black"/>
                </a:solidFill>
                <a:latin typeface="Consolas"/>
              </a:rPr>
              <a:t>AutomationFactory.CreateObject</a:t>
            </a:r>
            <a:r>
              <a:rPr lang="en-US" sz="2000" dirty="0">
                <a:solidFill>
                  <a:prstClr val="black"/>
                </a:solidFill>
                <a:latin typeface="Consolas"/>
              </a:rPr>
              <a:t>(</a:t>
            </a:r>
            <a:r>
              <a:rPr lang="en-US" sz="2000" dirty="0">
                <a:solidFill>
                  <a:srgbClr val="A31515"/>
                </a:solidFill>
                <a:latin typeface="Consolas"/>
              </a:rPr>
              <a:t>"</a:t>
            </a:r>
            <a:r>
              <a:rPr lang="en-US" sz="2000" dirty="0" err="1">
                <a:solidFill>
                  <a:srgbClr val="A31515"/>
                </a:solidFill>
                <a:latin typeface="Consolas"/>
              </a:rPr>
              <a:t>Excel.Application</a:t>
            </a:r>
            <a:r>
              <a:rPr lang="en-US" sz="2000" dirty="0">
                <a:solidFill>
                  <a:srgbClr val="A31515"/>
                </a:solidFill>
                <a:latin typeface="Consolas"/>
              </a:rPr>
              <a:t>"</a:t>
            </a:r>
            <a:r>
              <a:rPr lang="en-US" sz="2000" dirty="0">
                <a:solidFill>
                  <a:prstClr val="black"/>
                </a:solidFill>
                <a:latin typeface="Consolas"/>
              </a:rPr>
              <a:t>);</a:t>
            </a:r>
          </a:p>
          <a:p>
            <a:r>
              <a:rPr lang="en-US" sz="2000" dirty="0">
                <a:solidFill>
                  <a:prstClr val="black"/>
                </a:solidFill>
                <a:latin typeface="Consolas"/>
              </a:rPr>
              <a:t>    </a:t>
            </a:r>
            <a:r>
              <a:rPr lang="en-US" sz="2000" dirty="0" err="1">
                <a:solidFill>
                  <a:prstClr val="black"/>
                </a:solidFill>
                <a:latin typeface="Consolas"/>
              </a:rPr>
              <a:t>xl.Visible</a:t>
            </a:r>
            <a:r>
              <a:rPr lang="en-US" sz="2000" dirty="0">
                <a:solidFill>
                  <a:prstClr val="black"/>
                </a:solidFill>
                <a:latin typeface="Consolas"/>
              </a:rPr>
              <a:t> = </a:t>
            </a:r>
            <a:r>
              <a:rPr lang="en-US" sz="2000" dirty="0">
                <a:solidFill>
                  <a:srgbClr val="0000FF"/>
                </a:solidFill>
                <a:latin typeface="Consolas"/>
              </a:rPr>
              <a:t>true</a:t>
            </a:r>
            <a:r>
              <a:rPr lang="en-US" sz="2000" dirty="0">
                <a:solidFill>
                  <a:prstClr val="black"/>
                </a:solidFill>
                <a:latin typeface="Consolas"/>
              </a:rPr>
              <a:t>;</a:t>
            </a:r>
          </a:p>
          <a:p>
            <a:r>
              <a:rPr lang="en-US" sz="2000" dirty="0">
                <a:solidFill>
                  <a:prstClr val="black"/>
                </a:solidFill>
                <a:latin typeface="Consolas"/>
              </a:rPr>
              <a:t>    </a:t>
            </a:r>
            <a:r>
              <a:rPr lang="en-US" sz="2000" dirty="0" err="1">
                <a:solidFill>
                  <a:prstClr val="black"/>
                </a:solidFill>
                <a:latin typeface="Consolas"/>
              </a:rPr>
              <a:t>xl.Workbooks.Add</a:t>
            </a:r>
            <a:r>
              <a:rPr lang="en-US" sz="2000" dirty="0">
                <a:solidFill>
                  <a:prstClr val="black"/>
                </a:solidFill>
                <a:latin typeface="Consolas"/>
              </a:rPr>
              <a:t>();</a:t>
            </a:r>
          </a:p>
          <a:p>
            <a:r>
              <a:rPr lang="en-US" sz="2000" dirty="0">
                <a:solidFill>
                  <a:prstClr val="black"/>
                </a:solidFill>
                <a:latin typeface="Consolas"/>
              </a:rPr>
              <a:t>    </a:t>
            </a:r>
            <a:r>
              <a:rPr lang="en-US" sz="2000" dirty="0">
                <a:solidFill>
                  <a:srgbClr val="008000"/>
                </a:solidFill>
                <a:latin typeface="Consolas"/>
              </a:rPr>
              <a:t>//... </a:t>
            </a:r>
            <a:endParaRPr lang="en-US" sz="2000" dirty="0">
              <a:solidFill>
                <a:prstClr val="black"/>
              </a:solidFill>
              <a:latin typeface="Consolas"/>
            </a:endParaRPr>
          </a:p>
          <a:p>
            <a:r>
              <a:rPr lang="en-US" sz="2000" dirty="0" smtClean="0">
                <a:solidFill>
                  <a:prstClr val="black"/>
                </a:solidFill>
                <a:latin typeface="Consolas"/>
              </a:rPr>
              <a:t>}</a:t>
            </a:r>
            <a:endParaRPr lang="en-US" sz="2000" dirty="0">
              <a:solidFill>
                <a:prstClr val="black"/>
              </a:solidFill>
              <a:latin typeface="Consolas"/>
            </a:endParaRPr>
          </a:p>
        </p:txBody>
      </p:sp>
    </p:spTree>
    <p:extLst>
      <p:ext uri="{BB962C8B-B14F-4D97-AF65-F5344CB8AC3E}">
        <p14:creationId xmlns:p14="http://schemas.microsoft.com/office/powerpoint/2010/main" val="3472162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Trusted Application Demo</a:t>
            </a:r>
            <a:endParaRPr lang="en-US" dirty="0"/>
          </a:p>
        </p:txBody>
      </p:sp>
      <p:sp>
        <p:nvSpPr>
          <p:cNvPr id="5" name="Subtitle 4"/>
          <p:cNvSpPr>
            <a:spLocks noGrp="1"/>
          </p:cNvSpPr>
          <p:nvPr>
            <p:ph type="subTitle" idx="1"/>
          </p:nvPr>
        </p:nvSpPr>
        <p:spPr/>
        <p:txBody>
          <a:bodyPr/>
          <a:lstStyle/>
          <a:p>
            <a:r>
              <a:rPr lang="en-US" dirty="0" smtClean="0"/>
              <a:t>Local file system access, custom window chromes, and COM automation</a:t>
            </a:r>
            <a:endParaRPr lang="en-US" dirty="0"/>
          </a:p>
        </p:txBody>
      </p:sp>
      <p:sp>
        <p:nvSpPr>
          <p:cNvPr id="6" name="Text Placeholder 5"/>
          <p:cNvSpPr>
            <a:spLocks noGrp="1"/>
          </p:cNvSpPr>
          <p:nvPr>
            <p:ph type="body" sz="quarter" idx="10"/>
          </p:nvPr>
        </p:nvSpPr>
        <p:spPr/>
        <p:txBody>
          <a:bodyPr/>
          <a:lstStyle/>
          <a:p>
            <a:r>
              <a:rPr lang="en-US" dirty="0"/>
              <a:t>c</a:t>
            </a:r>
            <a:r>
              <a:rPr lang="en-US" dirty="0" smtClean="0"/>
              <a:t>ode | demo</a:t>
            </a:r>
            <a:endParaRPr lang="en-US" dirty="0"/>
          </a:p>
        </p:txBody>
      </p:sp>
    </p:spTree>
    <p:extLst>
      <p:ext uri="{BB962C8B-B14F-4D97-AF65-F5344CB8AC3E}">
        <p14:creationId xmlns:p14="http://schemas.microsoft.com/office/powerpoint/2010/main" val="388165115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228600"/>
            <a:ext cx="11172825" cy="554038"/>
          </a:xfrm>
        </p:spPr>
        <p:txBody>
          <a:bodyPr/>
          <a:lstStyle/>
          <a:p>
            <a:r>
              <a:rPr lang="en-US" dirty="0" smtClean="0"/>
              <a:t>Digital Signing of XAPs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80999994"/>
              </p:ext>
            </p:extLst>
          </p:nvPr>
        </p:nvGraphicFramePr>
        <p:xfrm>
          <a:off x="512064" y="989013"/>
          <a:ext cx="11172825"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2-Point Star 4"/>
          <p:cNvSpPr/>
          <p:nvPr/>
        </p:nvSpPr>
        <p:spPr>
          <a:xfrm rot="1102338">
            <a:off x="8843445" y="396485"/>
            <a:ext cx="2750138" cy="1448789"/>
          </a:xfrm>
          <a:prstGeom prst="star32">
            <a:avLst/>
          </a:prstGeom>
          <a:ln/>
        </p:spPr>
        <p:style>
          <a:lnRef idx="3">
            <a:schemeClr val="lt1"/>
          </a:lnRef>
          <a:fillRef idx="1">
            <a:schemeClr val="accent2"/>
          </a:fillRef>
          <a:effectRef idx="1">
            <a:schemeClr val="accent2"/>
          </a:effectRef>
          <a:fontRef idx="minor">
            <a:schemeClr val="lt1"/>
          </a:fontRef>
        </p:style>
        <p:txBody>
          <a:bodyPr lIns="45720" rIns="45720" rtlCol="0" anchor="ctr"/>
          <a:lstStyle/>
          <a:p>
            <a:pPr algn="ctr"/>
            <a:r>
              <a:rPr lang="en-US" sz="1600" b="1" dirty="0" smtClean="0">
                <a:solidFill>
                  <a:srgbClr val="F8F57B"/>
                </a:solidFill>
              </a:rPr>
              <a:t>Highly</a:t>
            </a:r>
          </a:p>
          <a:p>
            <a:pPr algn="ctr"/>
            <a:r>
              <a:rPr lang="en-US" sz="1600" b="1" dirty="0" smtClean="0">
                <a:solidFill>
                  <a:srgbClr val="F8F57B"/>
                </a:solidFill>
              </a:rPr>
              <a:t>Recommended</a:t>
            </a:r>
            <a:endParaRPr lang="en-US" sz="1600" b="1" dirty="0">
              <a:solidFill>
                <a:srgbClr val="F8F57B"/>
              </a:solidFill>
            </a:endParaRPr>
          </a:p>
        </p:txBody>
      </p:sp>
    </p:spTree>
    <p:extLst>
      <p:ext uri="{BB962C8B-B14F-4D97-AF65-F5344CB8AC3E}">
        <p14:creationId xmlns:p14="http://schemas.microsoft.com/office/powerpoint/2010/main" val="7713660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Digitally-signed trusted app install experience</a:t>
            </a:r>
            <a:endParaRPr lang="en-US" dirty="0"/>
          </a:p>
        </p:txBody>
      </p:sp>
      <p:sp>
        <p:nvSpPr>
          <p:cNvPr id="3" name="Content Placeholder 2"/>
          <p:cNvSpPr>
            <a:spLocks noGrp="1"/>
          </p:cNvSpPr>
          <p:nvPr>
            <p:ph sz="half" idx="1"/>
          </p:nvPr>
        </p:nvSpPr>
        <p:spPr>
          <a:xfrm>
            <a:off x="512790" y="989013"/>
            <a:ext cx="5484971" cy="387798"/>
          </a:xfrm>
        </p:spPr>
        <p:txBody>
          <a:bodyPr/>
          <a:lstStyle/>
          <a:p>
            <a:r>
              <a:rPr lang="en-US" dirty="0" smtClean="0"/>
              <a:t>Valid, Signed XAPs</a:t>
            </a:r>
            <a:endParaRPr lang="en-US" dirty="0"/>
          </a:p>
        </p:txBody>
      </p:sp>
      <p:sp>
        <p:nvSpPr>
          <p:cNvPr id="4" name="Content Placeholder 3"/>
          <p:cNvSpPr>
            <a:spLocks noGrp="1"/>
          </p:cNvSpPr>
          <p:nvPr>
            <p:ph sz="half" idx="2"/>
          </p:nvPr>
        </p:nvSpPr>
        <p:spPr>
          <a:xfrm>
            <a:off x="6195854" y="989013"/>
            <a:ext cx="5484971" cy="387798"/>
          </a:xfrm>
        </p:spPr>
        <p:txBody>
          <a:bodyPr/>
          <a:lstStyle/>
          <a:p>
            <a:r>
              <a:rPr lang="en-US" dirty="0" smtClean="0"/>
              <a:t>Unsigned or Self-signed XAPs</a:t>
            </a:r>
            <a:endParaRPr lang="en-US" dirty="0"/>
          </a:p>
        </p:txBody>
      </p:sp>
      <p:pic>
        <p:nvPicPr>
          <p:cNvPr id="6"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04" y="1614752"/>
            <a:ext cx="2769021" cy="1890448"/>
          </a:xfrm>
          <a:prstGeom prst="rect">
            <a:avLst/>
          </a:prstGeom>
          <a:ln>
            <a:noFill/>
          </a:ln>
          <a:effectLst>
            <a:outerShdw blurRad="292100" dist="139700" dir="2700000" algn="tl" rotWithShape="0">
              <a:srgbClr val="333333">
                <a:alpha val="65000"/>
              </a:srgbClr>
            </a:outerShdw>
          </a:effectLst>
        </p:spPr>
      </p:pic>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67" y="3618568"/>
            <a:ext cx="3160093" cy="1572558"/>
          </a:xfrm>
          <a:prstGeom prst="rect">
            <a:avLst/>
          </a:prstGeom>
          <a:ln>
            <a:noFill/>
          </a:ln>
          <a:effectLst>
            <a:outerShdw blurRad="292100" dist="139700" dir="2700000" algn="tl" rotWithShape="0">
              <a:srgbClr val="333333">
                <a:alpha val="65000"/>
              </a:srgbClr>
            </a:outerShdw>
          </a:effectLst>
        </p:spPr>
      </p:pic>
      <p:pic>
        <p:nvPicPr>
          <p:cNvPr id="7"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604" y="1614752"/>
            <a:ext cx="2769021" cy="1890448"/>
          </a:xfrm>
          <a:prstGeom prst="rect">
            <a:avLst/>
          </a:prstGeom>
          <a:ln>
            <a:noFill/>
          </a:ln>
          <a:effectLst>
            <a:outerShdw blurRad="292100" dist="139700" dir="2700000" algn="tl" rotWithShape="0">
              <a:srgbClr val="333333">
                <a:alpha val="65000"/>
              </a:srgbClr>
            </a:outerShdw>
          </a:effectLst>
        </p:spPr>
      </p:pic>
      <p:pic>
        <p:nvPicPr>
          <p:cNvPr id="8"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067" y="3618568"/>
            <a:ext cx="3160093" cy="1572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379796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Applications… Things to Remember</a:t>
            </a:r>
            <a:endParaRPr lang="en-US" dirty="0"/>
          </a:p>
        </p:txBody>
      </p:sp>
      <p:sp>
        <p:nvSpPr>
          <p:cNvPr id="3" name="Content Placeholder 2"/>
          <p:cNvSpPr>
            <a:spLocks noGrp="1"/>
          </p:cNvSpPr>
          <p:nvPr>
            <p:ph sz="half" idx="1"/>
          </p:nvPr>
        </p:nvSpPr>
        <p:spPr>
          <a:xfrm>
            <a:off x="512790" y="989013"/>
            <a:ext cx="5484971" cy="4567404"/>
          </a:xfrm>
        </p:spPr>
        <p:txBody>
          <a:bodyPr/>
          <a:lstStyle/>
          <a:p>
            <a:pPr>
              <a:buFont typeface="Wingdings" pitchFamily="2" charset="2"/>
              <a:buChar char="ü"/>
            </a:pPr>
            <a:r>
              <a:rPr lang="en-US" dirty="0" smtClean="0"/>
              <a:t>No trusted operations possible within the browser</a:t>
            </a:r>
            <a:br>
              <a:rPr lang="en-US" dirty="0" smtClean="0"/>
            </a:br>
            <a:endParaRPr lang="en-US" dirty="0" smtClean="0"/>
          </a:p>
          <a:p>
            <a:pPr>
              <a:buFont typeface="Wingdings" pitchFamily="2" charset="2"/>
              <a:buChar char="ü"/>
            </a:pPr>
            <a:r>
              <a:rPr lang="en-US" dirty="0" smtClean="0"/>
              <a:t>Per-user app, not system-wide</a:t>
            </a:r>
            <a:br>
              <a:rPr lang="en-US" dirty="0" smtClean="0"/>
            </a:br>
            <a:endParaRPr lang="en-US" dirty="0" smtClean="0"/>
          </a:p>
          <a:p>
            <a:pPr>
              <a:buFont typeface="Wingdings" pitchFamily="2" charset="2"/>
              <a:buChar char="ü"/>
            </a:pPr>
            <a:r>
              <a:rPr lang="en-US" dirty="0" smtClean="0"/>
              <a:t>Runs with standard user privileges, not admin</a:t>
            </a:r>
          </a:p>
          <a:p>
            <a:pPr lvl="1">
              <a:buFont typeface="Wingdings" pitchFamily="2" charset="2"/>
              <a:buChar char="ü"/>
            </a:pPr>
            <a:r>
              <a:rPr lang="en-US" dirty="0" smtClean="0"/>
              <a:t>Great defense in depth with UAC on [recommended!]</a:t>
            </a:r>
          </a:p>
          <a:p>
            <a:pPr lvl="1">
              <a:buFont typeface="Wingdings" pitchFamily="2" charset="2"/>
              <a:buChar char="ü"/>
            </a:pPr>
            <a:endParaRPr lang="en-US" dirty="0"/>
          </a:p>
          <a:p>
            <a:pPr marL="347914" lvl="1" indent="0">
              <a:buNone/>
            </a:pPr>
            <a:endParaRPr lang="en-US" dirty="0"/>
          </a:p>
        </p:txBody>
      </p:sp>
      <p:sp>
        <p:nvSpPr>
          <p:cNvPr id="4" name="Content Placeholder 3"/>
          <p:cNvSpPr>
            <a:spLocks noGrp="1"/>
          </p:cNvSpPr>
          <p:nvPr>
            <p:ph sz="half" idx="2"/>
          </p:nvPr>
        </p:nvSpPr>
        <p:spPr>
          <a:xfrm>
            <a:off x="6195854" y="989013"/>
            <a:ext cx="5484971" cy="4154984"/>
          </a:xfrm>
        </p:spPr>
        <p:txBody>
          <a:bodyPr/>
          <a:lstStyle/>
          <a:p>
            <a:pPr>
              <a:buFont typeface="Wingdings" pitchFamily="2" charset="2"/>
              <a:buChar char="ü"/>
            </a:pPr>
            <a:r>
              <a:rPr lang="en-US" dirty="0"/>
              <a:t>No consent </a:t>
            </a:r>
            <a:r>
              <a:rPr lang="en-US" dirty="0">
                <a:sym typeface="Wingdings" pitchFamily="2" charset="2"/>
              </a:rPr>
              <a:t></a:t>
            </a:r>
            <a:r>
              <a:rPr lang="en-US" dirty="0"/>
              <a:t> No trust </a:t>
            </a:r>
            <a:r>
              <a:rPr lang="en-US" dirty="0">
                <a:sym typeface="Wingdings" pitchFamily="2" charset="2"/>
              </a:rPr>
              <a:t></a:t>
            </a:r>
            <a:r>
              <a:rPr lang="en-US" dirty="0"/>
              <a:t> No install</a:t>
            </a:r>
            <a:br>
              <a:rPr lang="en-US" dirty="0"/>
            </a:br>
            <a:endParaRPr lang="en-US" dirty="0"/>
          </a:p>
          <a:p>
            <a:pPr>
              <a:buFont typeface="Wingdings" pitchFamily="2" charset="2"/>
              <a:buChar char="ü"/>
            </a:pPr>
            <a:r>
              <a:rPr lang="en-US" dirty="0"/>
              <a:t>Group Policy hooks to disable install, activation</a:t>
            </a:r>
            <a:br>
              <a:rPr lang="en-US" dirty="0"/>
            </a:br>
            <a:endParaRPr lang="en-US" dirty="0"/>
          </a:p>
          <a:p>
            <a:pPr>
              <a:buFont typeface="Wingdings" pitchFamily="2" charset="2"/>
              <a:buChar char="ü"/>
            </a:pPr>
            <a:r>
              <a:rPr lang="en-US" dirty="0"/>
              <a:t>With great power comes great responsibility</a:t>
            </a:r>
          </a:p>
          <a:p>
            <a:pPr lvl="1">
              <a:buFont typeface="Wingdings" pitchFamily="2" charset="2"/>
              <a:buChar char="ü"/>
            </a:pPr>
            <a:r>
              <a:rPr lang="en-US" dirty="0"/>
              <a:t>Set expectations with </a:t>
            </a:r>
            <a:r>
              <a:rPr lang="en-US" dirty="0" smtClean="0"/>
              <a:t>users</a:t>
            </a:r>
            <a:endParaRPr lang="en-US" dirty="0"/>
          </a:p>
          <a:p>
            <a:pPr lvl="1">
              <a:buFont typeface="Wingdings" pitchFamily="2" charset="2"/>
              <a:buChar char="ü"/>
            </a:pPr>
            <a:r>
              <a:rPr lang="en-US" dirty="0"/>
              <a:t>Sign your XAPs</a:t>
            </a:r>
            <a:r>
              <a:rPr lang="en-US" dirty="0" smtClean="0"/>
              <a:t>!</a:t>
            </a:r>
            <a:endParaRPr lang="en-US" dirty="0"/>
          </a:p>
        </p:txBody>
      </p:sp>
    </p:spTree>
    <p:extLst>
      <p:ext uri="{BB962C8B-B14F-4D97-AF65-F5344CB8AC3E}">
        <p14:creationId xmlns:p14="http://schemas.microsoft.com/office/powerpoint/2010/main" val="279168707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Silverlight…</a:t>
            </a:r>
            <a:endParaRPr lang="en-US" dirty="0"/>
          </a:p>
        </p:txBody>
      </p:sp>
      <p:sp>
        <p:nvSpPr>
          <p:cNvPr id="5" name="Content Placeholder 4"/>
          <p:cNvSpPr>
            <a:spLocks noGrp="1"/>
          </p:cNvSpPr>
          <p:nvPr>
            <p:ph idx="1"/>
          </p:nvPr>
        </p:nvSpPr>
        <p:spPr>
          <a:xfrm>
            <a:off x="507868" y="989013"/>
            <a:ext cx="11172957" cy="2249847"/>
          </a:xfrm>
        </p:spPr>
        <p:txBody>
          <a:bodyPr/>
          <a:lstStyle/>
          <a:p>
            <a:r>
              <a:rPr lang="en-US" dirty="0" smtClean="0"/>
              <a:t>Make your apps “feel at home”</a:t>
            </a:r>
          </a:p>
          <a:p>
            <a:r>
              <a:rPr lang="en-US" dirty="0" smtClean="0"/>
              <a:t>Build “sticky” desktop experiences</a:t>
            </a:r>
          </a:p>
          <a:p>
            <a:r>
              <a:rPr lang="en-US" dirty="0" smtClean="0"/>
              <a:t>Gain access to more features by running out-of-browser</a:t>
            </a:r>
          </a:p>
          <a:p>
            <a:r>
              <a:rPr lang="en-US" dirty="0"/>
              <a:t>Harness local data and provide immersive, latency-free experiences</a:t>
            </a:r>
          </a:p>
          <a:p>
            <a:pPr lvl="1"/>
            <a:r>
              <a:rPr lang="en-US" dirty="0"/>
              <a:t>…by putting the computation near the </a:t>
            </a:r>
            <a:r>
              <a:rPr lang="en-US" dirty="0" smtClean="0"/>
              <a:t>data</a:t>
            </a:r>
            <a:endParaRPr lang="en-US" dirty="0"/>
          </a:p>
        </p:txBody>
      </p:sp>
    </p:spTree>
    <p:extLst>
      <p:ext uri="{BB962C8B-B14F-4D97-AF65-F5344CB8AC3E}">
        <p14:creationId xmlns:p14="http://schemas.microsoft.com/office/powerpoint/2010/main" val="9033279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Silverlight’s App Model Evolution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3297295"/>
              </p:ext>
            </p:extLst>
          </p:nvPr>
        </p:nvGraphicFramePr>
        <p:xfrm>
          <a:off x="508000" y="989013"/>
          <a:ext cx="1117282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09775" y="4990999"/>
            <a:ext cx="2705100" cy="609398"/>
          </a:xfrm>
          <a:prstGeom prst="rect">
            <a:avLst/>
          </a:prstGeom>
        </p:spPr>
        <p:txBody>
          <a:bodyPr vert="horz"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60375" marR="0" indent="-460375" algn="l" defTabSz="914363" rtl="0" eaLnBrk="1" fontAlgn="auto" latinLnBrk="0" hangingPunct="1">
              <a:lnSpc>
                <a:spcPct val="90000"/>
              </a:lnSpc>
              <a:spcBef>
                <a:spcPct val="20000"/>
              </a:spcBef>
              <a:spcAft>
                <a:spcPts val="0"/>
              </a:spcAft>
              <a:buClrTx/>
              <a:buSzPct val="100000"/>
              <a:tabLst/>
            </a:pPr>
            <a:r>
              <a:rPr kumimoji="0" lang="en-US"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n-ea"/>
                <a:cs typeface="+mn-cs"/>
              </a:rPr>
              <a:t>Thank you!</a:t>
            </a:r>
          </a:p>
        </p:txBody>
      </p:sp>
    </p:spTree>
    <p:extLst>
      <p:ext uri="{BB962C8B-B14F-4D97-AF65-F5344CB8AC3E}">
        <p14:creationId xmlns:p14="http://schemas.microsoft.com/office/powerpoint/2010/main" val="20339250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Agenda</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65310897"/>
              </p:ext>
            </p:extLst>
          </p:nvPr>
        </p:nvGraphicFramePr>
        <p:xfrm>
          <a:off x="507869" y="989013"/>
          <a:ext cx="11169782" cy="517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rot="245614">
            <a:off x="3762890" y="5090160"/>
            <a:ext cx="4702970" cy="276999"/>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Tx/>
              <a:buSzPct val="100000"/>
              <a:tabLst/>
            </a:pPr>
            <a:r>
              <a:rPr kumimoji="0" lang="en-US" sz="2000" b="0" i="0" u="none" strike="noStrike" kern="1200" cap="none" spc="0" normalizeH="0" baseline="0" noProof="0" dirty="0" smtClean="0">
                <a:ln>
                  <a:noFill/>
                </a:ln>
                <a:solidFill>
                  <a:schemeClr val="bg1"/>
                </a:solidFill>
                <a:effectLst/>
                <a:uLnTx/>
                <a:uFillTx/>
                <a:latin typeface="+mj-lt"/>
                <a:ea typeface="+mn-ea"/>
                <a:cs typeface="+mn-cs"/>
              </a:rPr>
              <a:t>Out-of-browser</a:t>
            </a:r>
            <a:r>
              <a:rPr kumimoji="0" lang="en-US" sz="2000" b="0" i="0" u="none" strike="noStrike" kern="1200" cap="none" spc="0" normalizeH="0" noProof="0" dirty="0" smtClean="0">
                <a:ln>
                  <a:noFill/>
                </a:ln>
                <a:solidFill>
                  <a:schemeClr val="bg1"/>
                </a:solidFill>
                <a:effectLst/>
                <a:uLnTx/>
                <a:uFillTx/>
                <a:latin typeface="+mj-lt"/>
                <a:ea typeface="+mn-ea"/>
                <a:cs typeface="+mn-cs"/>
              </a:rPr>
              <a:t> app support</a:t>
            </a:r>
            <a:endParaRPr kumimoji="0" lang="en-US" sz="2000" b="0" i="0" u="none" strike="noStrike" kern="1200" cap="none" spc="0" normalizeH="0" baseline="0" noProof="0" dirty="0" smtClean="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10379240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Track Resources</a:t>
            </a:r>
            <a:endParaRPr lang="en-US" dirty="0"/>
          </a:p>
        </p:txBody>
      </p:sp>
      <p:sp>
        <p:nvSpPr>
          <p:cNvPr id="8" name="Rectangle 7"/>
          <p:cNvSpPr/>
          <p:nvPr/>
        </p:nvSpPr>
        <p:spPr bwMode="auto">
          <a:xfrm>
            <a:off x="-3063244" y="1"/>
            <a:ext cx="2854754" cy="1938992"/>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9" name="Rectangle 8"/>
          <p:cNvSpPr/>
          <p:nvPr/>
        </p:nvSpPr>
        <p:spPr bwMode="auto">
          <a:xfrm>
            <a:off x="507868" y="1375674"/>
            <a:ext cx="11173090" cy="609398"/>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rPr>
              <a:t>Resource  1</a:t>
            </a:r>
          </a:p>
        </p:txBody>
      </p:sp>
      <p:sp>
        <p:nvSpPr>
          <p:cNvPr id="10" name="Rectangle 9"/>
          <p:cNvSpPr/>
          <p:nvPr/>
        </p:nvSpPr>
        <p:spPr bwMode="auto">
          <a:xfrm>
            <a:off x="507868" y="2220224"/>
            <a:ext cx="11173090" cy="609398"/>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rPr>
              <a:t>Resource  2</a:t>
            </a:r>
          </a:p>
        </p:txBody>
      </p:sp>
      <p:sp>
        <p:nvSpPr>
          <p:cNvPr id="11" name="Rectangle 10"/>
          <p:cNvSpPr/>
          <p:nvPr/>
        </p:nvSpPr>
        <p:spPr bwMode="auto">
          <a:xfrm>
            <a:off x="507868" y="3064774"/>
            <a:ext cx="11173090" cy="609398"/>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rPr>
              <a:t>Resource  3</a:t>
            </a:r>
          </a:p>
        </p:txBody>
      </p:sp>
      <p:sp>
        <p:nvSpPr>
          <p:cNvPr id="12" name="Rectangle 11"/>
          <p:cNvSpPr/>
          <p:nvPr/>
        </p:nvSpPr>
        <p:spPr bwMode="auto">
          <a:xfrm>
            <a:off x="507868" y="3909324"/>
            <a:ext cx="11173090" cy="609398"/>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400" dirty="0" smtClean="0">
                <a:gradFill>
                  <a:gsLst>
                    <a:gs pos="0">
                      <a:srgbClr val="FFFFFF"/>
                    </a:gs>
                    <a:gs pos="86000">
                      <a:srgbClr val="FFFFFF"/>
                    </a:gs>
                  </a:gsLst>
                  <a:lin ang="0" scaled="0"/>
                </a:gradFill>
              </a:rPr>
              <a:t>Resource  4</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Rectangle 2"/>
          <p:cNvSpPr/>
          <p:nvPr/>
        </p:nvSpPr>
        <p:spPr bwMode="auto">
          <a:xfrm>
            <a:off x="-3063244" y="138499"/>
            <a:ext cx="2854754" cy="553998"/>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sp>
        <p:nvSpPr>
          <p:cNvPr id="4" name="Rounded Rectangle 3"/>
          <p:cNvSpPr/>
          <p:nvPr/>
        </p:nvSpPr>
        <p:spPr bwMode="auto">
          <a:xfrm>
            <a:off x="507868" y="927101"/>
            <a:ext cx="5345308" cy="1863725"/>
          </a:xfrm>
          <a:prstGeom prst="roundRect">
            <a:avLst>
              <a:gd name="adj" fmla="val 6216"/>
            </a:avLst>
          </a:prstGeom>
          <a:solidFill>
            <a:schemeClr val="bg1">
              <a:lumMod val="75000"/>
              <a:lumOff val="2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2400370"/>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200977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2031097"/>
            <a:ext cx="5345308" cy="338554"/>
          </a:xfrm>
          <a:prstGeom prst="rect">
            <a:avLst/>
          </a:prstGeom>
        </p:spPr>
        <p:txBody>
          <a:bodyPr wrap="square">
            <a:spAutoFit/>
          </a:bodyPr>
          <a:lstStyle/>
          <a:p>
            <a:pPr marL="0" lvl="1" algn="ctr">
              <a:tabLst>
                <a:tab pos="1828800" algn="l"/>
              </a:tabLst>
            </a:pPr>
            <a:r>
              <a:rPr lang="en-US" sz="1600" dirty="0" smtClean="0">
                <a:gradFill>
                  <a:gsLst>
                    <a:gs pos="0">
                      <a:schemeClr val="bg1"/>
                    </a:gs>
                    <a:gs pos="86000">
                      <a:schemeClr val="bg1"/>
                    </a:gs>
                  </a:gsLst>
                  <a:lin ang="0" scaled="0"/>
                </a:gradFill>
              </a:rPr>
              <a:t>Sessions On-Demand &amp; Community</a:t>
            </a:r>
          </a:p>
        </p:txBody>
      </p:sp>
      <p:pic>
        <p:nvPicPr>
          <p:cNvPr id="9" name="Picture 8" descr="TechEd_online.png"/>
          <p:cNvPicPr>
            <a:picLocks noChangeAspect="1"/>
          </p:cNvPicPr>
          <p:nvPr/>
        </p:nvPicPr>
        <p:blipFill>
          <a:blip r:embed="rId4" cstate="screen"/>
          <a:stretch>
            <a:fillRect/>
          </a:stretch>
        </p:blipFill>
        <p:spPr bwMode="white">
          <a:xfrm>
            <a:off x="1975610" y="990632"/>
            <a:ext cx="2409825" cy="1076325"/>
          </a:xfrm>
          <a:prstGeom prst="rect">
            <a:avLst/>
          </a:prstGeom>
          <a:noFill/>
          <a:ln>
            <a:noFill/>
          </a:ln>
        </p:spPr>
      </p:pic>
      <p:sp>
        <p:nvSpPr>
          <p:cNvPr id="10" name="Rounded Rectangle 9"/>
          <p:cNvSpPr/>
          <p:nvPr/>
        </p:nvSpPr>
        <p:spPr bwMode="auto">
          <a:xfrm>
            <a:off x="6335650" y="927101"/>
            <a:ext cx="5345308" cy="1863725"/>
          </a:xfrm>
          <a:prstGeom prst="roundRect">
            <a:avLst>
              <a:gd name="adj" fmla="val 6216"/>
            </a:avLst>
          </a:prstGeom>
          <a:solidFill>
            <a:schemeClr val="bg1">
              <a:lumMod val="75000"/>
              <a:lumOff val="2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2009776"/>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2031097"/>
            <a:ext cx="5345308" cy="338554"/>
          </a:xfrm>
          <a:prstGeom prst="rect">
            <a:avLst/>
          </a:prstGeom>
        </p:spPr>
        <p:txBody>
          <a:bodyPr wrap="square">
            <a:spAutoFit/>
          </a:bodyPr>
          <a:lstStyle/>
          <a:p>
            <a:pPr marL="0" lvl="1" algn="ctr">
              <a:tabLst>
                <a:tab pos="1828800" algn="l"/>
              </a:tabLst>
            </a:pPr>
            <a:r>
              <a:rPr lang="en-US" sz="1600" dirty="0" smtClean="0">
                <a:gradFill>
                  <a:gsLst>
                    <a:gs pos="0">
                      <a:schemeClr val="bg1"/>
                    </a:gs>
                    <a:gs pos="86000">
                      <a:schemeClr val="bg1"/>
                    </a:gs>
                  </a:gsLst>
                  <a:lin ang="0" scaled="0"/>
                </a:gradFill>
              </a:rPr>
              <a:t>Microsoft Certification &amp; Training Resources</a:t>
            </a:r>
          </a:p>
        </p:txBody>
      </p:sp>
      <p:sp>
        <p:nvSpPr>
          <p:cNvPr id="15" name="Rounded Rectangle 14"/>
          <p:cNvSpPr/>
          <p:nvPr/>
        </p:nvSpPr>
        <p:spPr bwMode="auto">
          <a:xfrm>
            <a:off x="507868" y="3119439"/>
            <a:ext cx="5345308" cy="1863725"/>
          </a:xfrm>
          <a:prstGeom prst="roundRect">
            <a:avLst>
              <a:gd name="adj" fmla="val 6216"/>
            </a:avLst>
          </a:prstGeom>
          <a:solidFill>
            <a:schemeClr val="bg1">
              <a:lumMod val="75000"/>
              <a:lumOff val="2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7" name="Rectangle 16"/>
          <p:cNvSpPr/>
          <p:nvPr/>
        </p:nvSpPr>
        <p:spPr bwMode="auto">
          <a:xfrm>
            <a:off x="507868" y="4202114"/>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4223435"/>
            <a:ext cx="5345308" cy="338554"/>
          </a:xfrm>
          <a:prstGeom prst="rect">
            <a:avLst/>
          </a:prstGeom>
        </p:spPr>
        <p:txBody>
          <a:bodyPr wrap="square">
            <a:spAutoFit/>
          </a:bodyPr>
          <a:lstStyle/>
          <a:p>
            <a:pPr marL="0" lvl="1" algn="ctr">
              <a:tabLst>
                <a:tab pos="1828800" algn="l"/>
              </a:tabLst>
            </a:pPr>
            <a:r>
              <a:rPr lang="en-US" sz="1600" dirty="0" smtClean="0">
                <a:gradFill>
                  <a:gsLst>
                    <a:gs pos="0">
                      <a:schemeClr val="bg1"/>
                    </a:gs>
                    <a:gs pos="86000">
                      <a:schemeClr val="bg1"/>
                    </a:gs>
                  </a:gsLst>
                  <a:lin ang="0" scaled="0"/>
                </a:gradFill>
              </a:rPr>
              <a:t>Resources for IT Professionals</a:t>
            </a:r>
          </a:p>
        </p:txBody>
      </p:sp>
      <p:sp>
        <p:nvSpPr>
          <p:cNvPr id="20" name="Rounded Rectangle 19"/>
          <p:cNvSpPr/>
          <p:nvPr/>
        </p:nvSpPr>
        <p:spPr bwMode="auto">
          <a:xfrm>
            <a:off x="6335650" y="3119439"/>
            <a:ext cx="5345308" cy="1863725"/>
          </a:xfrm>
          <a:prstGeom prst="roundRect">
            <a:avLst>
              <a:gd name="adj" fmla="val 6216"/>
            </a:avLst>
          </a:prstGeom>
          <a:solidFill>
            <a:schemeClr val="bg1">
              <a:lumMod val="75000"/>
              <a:lumOff val="2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4202114"/>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4223435"/>
            <a:ext cx="5345308" cy="338554"/>
          </a:xfrm>
          <a:prstGeom prst="rect">
            <a:avLst/>
          </a:prstGeom>
        </p:spPr>
        <p:txBody>
          <a:bodyPr wrap="square">
            <a:spAutoFit/>
          </a:bodyPr>
          <a:lstStyle/>
          <a:p>
            <a:pPr marL="0" lvl="1" algn="ctr">
              <a:tabLst>
                <a:tab pos="1828800" algn="l"/>
              </a:tabLst>
            </a:pPr>
            <a:r>
              <a:rPr lang="en-US" sz="1600" dirty="0" smtClean="0">
                <a:gradFill>
                  <a:gsLst>
                    <a:gs pos="0">
                      <a:schemeClr val="bg1"/>
                    </a:gs>
                    <a:gs pos="86000">
                      <a:schemeClr val="bg1"/>
                    </a:gs>
                  </a:gsLst>
                  <a:lin ang="0" scaled="0"/>
                </a:gradFill>
              </a:rPr>
              <a:t>Resources for Developers</a:t>
            </a:r>
          </a:p>
        </p:txBody>
      </p:sp>
      <p:sp>
        <p:nvSpPr>
          <p:cNvPr id="25" name="Rectangle 24"/>
          <p:cNvSpPr/>
          <p:nvPr/>
        </p:nvSpPr>
        <p:spPr bwMode="white">
          <a:xfrm>
            <a:off x="6322953" y="2409895"/>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4598442"/>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4598442"/>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screen"/>
          <a:stretch>
            <a:fillRect/>
          </a:stretch>
        </p:blipFill>
        <p:spPr bwMode="white">
          <a:xfrm>
            <a:off x="657030" y="3226823"/>
            <a:ext cx="5046985" cy="1027750"/>
          </a:xfrm>
          <a:prstGeom prst="rect">
            <a:avLst/>
          </a:prstGeom>
          <a:noFill/>
          <a:ln>
            <a:noFill/>
          </a:ln>
        </p:spPr>
      </p:pic>
      <p:pic>
        <p:nvPicPr>
          <p:cNvPr id="29" name="Picture 28" descr="msdn_1inch_rgb.png"/>
          <p:cNvPicPr>
            <a:picLocks noChangeAspect="1"/>
          </p:cNvPicPr>
          <p:nvPr/>
        </p:nvPicPr>
        <p:blipFill>
          <a:blip r:embed="rId9" cstate="screen"/>
          <a:stretch>
            <a:fillRect/>
          </a:stretch>
        </p:blipFill>
        <p:spPr bwMode="white">
          <a:xfrm>
            <a:off x="8079617" y="3183036"/>
            <a:ext cx="1857375" cy="942975"/>
          </a:xfrm>
          <a:prstGeom prst="rect">
            <a:avLst/>
          </a:prstGeom>
          <a:noFill/>
          <a:ln>
            <a:noFill/>
          </a:ln>
        </p:spPr>
      </p:pic>
      <p:pic>
        <p:nvPicPr>
          <p:cNvPr id="32" name="Picture 31" descr="ms_Learning_w.eps"/>
          <p:cNvPicPr>
            <a:picLocks noChangeAspect="1"/>
          </p:cNvPicPr>
          <p:nvPr/>
        </p:nvPicPr>
        <p:blipFill>
          <a:blip r:embed="rId10" cstate="screen"/>
          <a:srcRect l="51467" r="43859"/>
          <a:stretch>
            <a:fillRect/>
          </a:stretch>
        </p:blipFill>
        <p:spPr bwMode="white">
          <a:xfrm>
            <a:off x="9052582" y="1158628"/>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screen"/>
          <a:stretch>
            <a:fillRect/>
          </a:stretch>
        </p:blipFill>
        <p:spPr bwMode="white">
          <a:xfrm>
            <a:off x="6740692" y="1329899"/>
            <a:ext cx="2337342" cy="428793"/>
          </a:xfrm>
          <a:prstGeom prst="rect">
            <a:avLst/>
          </a:prstGeom>
          <a:noFill/>
          <a:ln>
            <a:noFill/>
          </a:ln>
        </p:spPr>
      </p:pic>
      <p:sp>
        <p:nvSpPr>
          <p:cNvPr id="34" name="TextBox 33"/>
          <p:cNvSpPr txBox="1"/>
          <p:nvPr/>
        </p:nvSpPr>
        <p:spPr bwMode="white">
          <a:xfrm>
            <a:off x="9270703" y="1328852"/>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8" name="Rectangle 7"/>
          <p:cNvSpPr/>
          <p:nvPr/>
        </p:nvSpPr>
        <p:spPr bwMode="auto">
          <a:xfrm>
            <a:off x="-3063244" y="1"/>
            <a:ext cx="2854754" cy="2492990"/>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b="1" dirty="0" smtClean="0">
                <a:gradFill>
                  <a:gsLst>
                    <a:gs pos="0">
                      <a:srgbClr val="FFFFFF"/>
                    </a:gs>
                    <a:gs pos="100000">
                      <a:srgbClr val="FFFFFF"/>
                    </a:gs>
                  </a:gsLst>
                  <a:lin ang="5400000" scaled="0"/>
                </a:gradFill>
              </a:rPr>
              <a:t>Speakers, </a:t>
            </a:r>
            <a:r>
              <a:rPr lang="en-US" dirty="0" smtClean="0">
                <a:gradFill>
                  <a:gsLst>
                    <a:gs pos="0">
                      <a:srgbClr val="FFFFFF"/>
                    </a:gs>
                    <a:gs pos="100000">
                      <a:srgbClr val="FFFFFF"/>
                    </a:gs>
                  </a:gsLst>
                  <a:lin ang="5400000" scaled="0"/>
                </a:gradFill>
              </a:rPr>
              <a:t>please list the Breakout Sessions, Interactive Sessions, Labs and Demo Stations that are related to your session.</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899424"/>
            <a:ext cx="11173090" cy="1231106"/>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000" dirty="0" smtClean="0">
                <a:gradFill>
                  <a:gsLst>
                    <a:gs pos="0">
                      <a:srgbClr val="FFFFFF"/>
                    </a:gs>
                    <a:gs pos="86000">
                      <a:srgbClr val="FFFFFF"/>
                    </a:gs>
                  </a:gsLst>
                  <a:lin ang="0" scaled="0"/>
                </a:gradFill>
              </a:rPr>
              <a:t>Breakout Sessions</a:t>
            </a:r>
          </a:p>
          <a:p>
            <a:pPr marL="917557" lvl="1" indent="-460375">
              <a:lnSpc>
                <a:spcPct val="90000"/>
              </a:lnSpc>
              <a:spcBef>
                <a:spcPct val="20000"/>
              </a:spcBef>
              <a:buSzPct val="100000"/>
              <a:buBlip>
                <a:blip r:embed="rId3"/>
              </a:buBlip>
            </a:pPr>
            <a:r>
              <a:rPr lang="en-US" sz="2000" dirty="0"/>
              <a:t>WEB205 | Unit Testing in Microsoft </a:t>
            </a:r>
            <a:r>
              <a:rPr lang="en-US" sz="2000" dirty="0" smtClean="0"/>
              <a:t>Silverlight</a:t>
            </a:r>
          </a:p>
          <a:p>
            <a:pPr marL="917557" lvl="1" indent="-460375">
              <a:lnSpc>
                <a:spcPct val="90000"/>
              </a:lnSpc>
              <a:spcBef>
                <a:spcPct val="20000"/>
              </a:spcBef>
              <a:buSzPct val="100000"/>
              <a:buBlip>
                <a:blip r:embed="rId3"/>
              </a:buBlip>
            </a:pPr>
            <a:r>
              <a:rPr lang="en-US" sz="2000" dirty="0" smtClean="0"/>
              <a:t>WEB307 | Effective RIA: Tips and Tricks for Building Effective Rich Internet Applications</a:t>
            </a:r>
            <a:endParaRPr lang="en-US" sz="2000" dirty="0" smtClean="0"/>
          </a:p>
        </p:txBody>
      </p:sp>
      <p:sp>
        <p:nvSpPr>
          <p:cNvPr id="10" name="Rectangle 9"/>
          <p:cNvSpPr/>
          <p:nvPr/>
        </p:nvSpPr>
        <p:spPr bwMode="auto">
          <a:xfrm>
            <a:off x="507868" y="2279694"/>
            <a:ext cx="11173090" cy="1169551"/>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000" dirty="0" smtClean="0">
                <a:gradFill>
                  <a:gsLst>
                    <a:gs pos="0">
                      <a:srgbClr val="FFFFFF"/>
                    </a:gs>
                    <a:gs pos="86000">
                      <a:srgbClr val="FFFFFF"/>
                    </a:gs>
                  </a:gsLst>
                  <a:lin ang="0" scaled="0"/>
                </a:gradFill>
              </a:rPr>
              <a:t>Interactive Sessions </a:t>
            </a:r>
            <a:endParaRPr lang="en-US" sz="2000" dirty="0">
              <a:gradFill>
                <a:gsLst>
                  <a:gs pos="0">
                    <a:srgbClr val="FFFFFF"/>
                  </a:gs>
                  <a:gs pos="86000">
                    <a:srgbClr val="FFFFFF"/>
                  </a:gs>
                </a:gsLst>
                <a:lin ang="0" scaled="0"/>
              </a:gradFill>
            </a:endParaRPr>
          </a:p>
          <a:p>
            <a:pPr marL="917557" lvl="1" indent="-460375">
              <a:lnSpc>
                <a:spcPct val="90000"/>
              </a:lnSpc>
              <a:spcBef>
                <a:spcPct val="20000"/>
              </a:spcBef>
              <a:buSzPct val="100000"/>
              <a:buBlip>
                <a:blip r:embed="rId3"/>
              </a:buBlip>
            </a:pPr>
            <a:r>
              <a:rPr lang="en-US" sz="2000" dirty="0" smtClean="0"/>
              <a:t>COS07-INT </a:t>
            </a:r>
            <a:r>
              <a:rPr lang="en-US" sz="2000" dirty="0"/>
              <a:t>| Using Microsoft SQL Azure as a </a:t>
            </a:r>
            <a:r>
              <a:rPr lang="en-US" sz="2000" dirty="0" err="1"/>
              <a:t>Datahub</a:t>
            </a:r>
            <a:r>
              <a:rPr lang="en-US" sz="2000" dirty="0"/>
              <a:t> to Connect Microsoft SQL Server and Silverlight Clients </a:t>
            </a:r>
            <a:endParaRPr lang="en-US" sz="2000" dirty="0" smtClean="0"/>
          </a:p>
        </p:txBody>
      </p:sp>
      <p:sp>
        <p:nvSpPr>
          <p:cNvPr id="12" name="Rectangle 11"/>
          <p:cNvSpPr/>
          <p:nvPr/>
        </p:nvSpPr>
        <p:spPr bwMode="auto">
          <a:xfrm>
            <a:off x="507868" y="3598410"/>
            <a:ext cx="11173090" cy="1231106"/>
          </a:xfrm>
          <a:prstGeom prst="rect">
            <a:avLst/>
          </a:prstGeom>
          <a:no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100000"/>
              <a:buBlip>
                <a:blip r:embed="rId3"/>
              </a:buBlip>
            </a:pPr>
            <a:r>
              <a:rPr lang="en-US" sz="2000" dirty="0" smtClean="0">
                <a:gradFill>
                  <a:gsLst>
                    <a:gs pos="0">
                      <a:srgbClr val="FFFFFF"/>
                    </a:gs>
                    <a:gs pos="86000">
                      <a:srgbClr val="FFFFFF"/>
                    </a:gs>
                  </a:gsLst>
                  <a:lin ang="0" scaled="0"/>
                </a:gradFill>
              </a:rPr>
              <a:t>Product Demo Stations</a:t>
            </a:r>
          </a:p>
          <a:p>
            <a:pPr marL="917557" lvl="1" indent="-460375">
              <a:lnSpc>
                <a:spcPct val="90000"/>
              </a:lnSpc>
              <a:spcBef>
                <a:spcPct val="20000"/>
              </a:spcBef>
              <a:buSzPct val="100000"/>
              <a:buBlip>
                <a:blip r:embed="rId3"/>
              </a:buBlip>
            </a:pPr>
            <a:r>
              <a:rPr lang="en-US" sz="2000" dirty="0"/>
              <a:t>TLC-23 | Microsoft Silverlight</a:t>
            </a:r>
            <a:endParaRPr lang="en-US" sz="2000" dirty="0" smtClean="0">
              <a:gradFill>
                <a:gsLst>
                  <a:gs pos="0">
                    <a:srgbClr val="FFFFFF"/>
                  </a:gs>
                  <a:gs pos="86000">
                    <a:srgbClr val="FFFFFF"/>
                  </a:gs>
                </a:gsLst>
                <a:lin ang="0" scaled="0"/>
              </a:gradFill>
            </a:endParaRPr>
          </a:p>
          <a:p>
            <a:pPr marL="917557" lvl="1" indent="-460375">
              <a:lnSpc>
                <a:spcPct val="90000"/>
              </a:lnSpc>
              <a:spcBef>
                <a:spcPct val="20000"/>
              </a:spcBef>
              <a:buSzPct val="100000"/>
              <a:buBlip>
                <a:blip r:embed="rId3"/>
              </a:buBlip>
            </a:pPr>
            <a:r>
              <a:rPr lang="en-US" sz="2000" dirty="0" smtClean="0"/>
              <a:t>TLC-74 </a:t>
            </a:r>
            <a:r>
              <a:rPr lang="en-US" sz="2000" dirty="0"/>
              <a:t>| Microsoft SQL Azure Data Sync</a:t>
            </a:r>
            <a:endParaRPr lang="en-US" sz="2000" dirty="0" smtClean="0">
              <a:gradFill>
                <a:gsLst>
                  <a:gs pos="0">
                    <a:srgbClr val="FFFFFF"/>
                  </a:gs>
                  <a:gs pos="86000">
                    <a:srgbClr val="FFFFFF"/>
                  </a:gs>
                </a:gsLst>
                <a:lin ang="0" scaled="0"/>
              </a:gra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787" y="4095750"/>
            <a:ext cx="5332611" cy="2105025"/>
          </a:xfrm>
          <a:prstGeom prst="rect">
            <a:avLst/>
          </a:prstGeom>
          <a:solidFill>
            <a:srgbClr val="FFFFFF">
              <a:alpha val="10196"/>
            </a:srgbClr>
          </a:solidFill>
          <a:ln>
            <a:solidFill>
              <a:schemeClr val="accent2"/>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sp>
        <p:nvSpPr>
          <p:cNvPr id="14" name="Rectangle 13"/>
          <p:cNvSpPr/>
          <p:nvPr/>
        </p:nvSpPr>
        <p:spPr bwMode="auto">
          <a:xfrm>
            <a:off x="-3063244" y="138499"/>
            <a:ext cx="2854754" cy="553998"/>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descr="2010Professional_web.png"/>
          <p:cNvPicPr>
            <a:picLocks noChangeAspect="1"/>
          </p:cNvPicPr>
          <p:nvPr/>
        </p:nvPicPr>
        <p:blipFill>
          <a:blip r:embed="rId3" cstate="screen"/>
          <a:stretch>
            <a:fillRect/>
          </a:stretch>
        </p:blipFill>
        <p:spPr>
          <a:xfrm>
            <a:off x="531812" y="372243"/>
            <a:ext cx="2485846" cy="3465120"/>
          </a:xfrm>
          <a:prstGeom prst="rect">
            <a:avLst/>
          </a:prstGeom>
          <a:noFill/>
          <a:ln>
            <a:noFill/>
          </a:ln>
        </p:spPr>
      </p:pic>
      <p:pic>
        <p:nvPicPr>
          <p:cNvPr id="17" name="Picture 5" descr="C:\Documents and Settings\Pennie\My Documents\TE09 Template\Jan2809\livemessengergold.png"/>
          <p:cNvPicPr>
            <a:picLocks noChangeAspect="1" noChangeArrowheads="1"/>
          </p:cNvPicPr>
          <p:nvPr/>
        </p:nvPicPr>
        <p:blipFill>
          <a:blip r:embed="rId4" cstate="screen"/>
          <a:stretch>
            <a:fillRect/>
          </a:stretch>
        </p:blipFill>
        <p:spPr bwMode="auto">
          <a:xfrm>
            <a:off x="3974384" y="1315358"/>
            <a:ext cx="2525469" cy="2525469"/>
          </a:xfrm>
          <a:prstGeom prst="rect">
            <a:avLst/>
          </a:prstGeom>
          <a:noFill/>
          <a:ln>
            <a:noFill/>
          </a:ln>
        </p:spPr>
      </p:pic>
      <p:pic>
        <p:nvPicPr>
          <p:cNvPr id="9" name="Picture 8" descr="cboxrockband2.jpg"/>
          <p:cNvPicPr>
            <a:picLocks noChangeAspect="1"/>
          </p:cNvPicPr>
          <p:nvPr/>
        </p:nvPicPr>
        <p:blipFill>
          <a:blip r:embed="rId5" cstate="screen"/>
          <a:stretch>
            <a:fillRect/>
          </a:stretch>
        </p:blipFill>
        <p:spPr>
          <a:xfrm>
            <a:off x="7348600" y="2067465"/>
            <a:ext cx="1954168" cy="2676940"/>
          </a:xfrm>
          <a:prstGeom prst="rect">
            <a:avLst/>
          </a:prstGeom>
          <a:noFill/>
          <a:ln>
            <a:noFill/>
          </a:ln>
          <a:effectLst/>
          <a:scene3d>
            <a:camera prst="perspectiveFront" fov="5100000">
              <a:rot lat="0" lon="19799991" rev="0"/>
            </a:camera>
            <a:lightRig rig="flood" dir="t">
              <a:rot lat="0" lon="0" rev="13800000"/>
            </a:lightRig>
          </a:scene3d>
          <a:sp3d extrusionH="107950" prstMaterial="plastic">
            <a:bevelB/>
          </a:sp3d>
        </p:spPr>
      </p:pic>
      <p:pic>
        <p:nvPicPr>
          <p:cNvPr id="10" name="Picture 9" descr="zune-hd-platinum-32gb.png"/>
          <p:cNvPicPr>
            <a:picLocks noChangeAspect="1"/>
          </p:cNvPicPr>
          <p:nvPr/>
        </p:nvPicPr>
        <p:blipFill>
          <a:blip r:embed="rId6" cstate="screen"/>
          <a:stretch>
            <a:fillRect/>
          </a:stretch>
        </p:blipFill>
        <p:spPr>
          <a:xfrm>
            <a:off x="10244453" y="2839842"/>
            <a:ext cx="1371600" cy="2639386"/>
          </a:xfrm>
          <a:prstGeom prst="rect">
            <a:avLst/>
          </a:prstGeom>
          <a:noFill/>
          <a:ln>
            <a:noFill/>
          </a:ln>
          <a:effectLst/>
          <a:scene3d>
            <a:camera prst="perspectiveFront" fov="5100000">
              <a:rot lat="0" lon="19799991" rev="0"/>
            </a:camera>
            <a:lightRig rig="flood" dir="t">
              <a:rot lat="0" lon="0" rev="13800000"/>
            </a:lightRig>
          </a:scene3d>
          <a:sp3d extrusionH="107950" prstMaterial="plastic">
            <a:bevelB/>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64" presetClass="path" presetSubtype="0" decel="50000" fill="hold" grpId="1" nodeType="withEffect">
                                  <p:stCondLst>
                                    <p:cond delay="0"/>
                                  </p:stCondLst>
                                  <p:childTnLst>
                                    <p:animMotion origin="layout" path="M -0.5 0.00371 L -4.16667E-6 -2.59259E-6 " pathEditMode="relative" rAng="0" ptsTypes="AA">
                                      <p:cBhvr>
                                        <p:cTn id="9" dur="1000" fill="hold"/>
                                        <p:tgtEl>
                                          <p:spTgt spid="11"/>
                                        </p:tgtEl>
                                        <p:attrNameLst>
                                          <p:attrName>ppt_x</p:attrName>
                                          <p:attrName>ppt_y</p:attrName>
                                        </p:attrNameLst>
                                      </p:cBhvr>
                                      <p:rCtr x="25000" y="-200"/>
                                    </p:animMotion>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1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61753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cstate="screen"/>
          <a:stretch>
            <a:fillRect/>
          </a:stretch>
        </p:blipFill>
        <p:spPr bwMode="black">
          <a:xfrm>
            <a:off x="3520225" y="2985020"/>
            <a:ext cx="5148375" cy="887960"/>
          </a:xfrm>
          <a:prstGeom prst="rect">
            <a:avLst/>
          </a:prstGeom>
          <a:noFill/>
          <a:ln>
            <a:noFill/>
          </a:ln>
        </p:spPr>
      </p:pic>
      <p:sp>
        <p:nvSpPr>
          <p:cNvPr id="5" name="Text Box 3"/>
          <p:cNvSpPr txBox="1">
            <a:spLocks noChangeArrowheads="1"/>
          </p:cNvSpPr>
          <p:nvPr/>
        </p:nvSpPr>
        <p:spPr bwMode="blackWhite">
          <a:xfrm>
            <a:off x="507868" y="5980056"/>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507868" y="989013"/>
            <a:ext cx="11172957" cy="2843855"/>
          </a:xfrm>
        </p:spPr>
        <p:txBody>
          <a:bodyPr/>
          <a:lstStyle/>
          <a:p>
            <a:r>
              <a:rPr lang="en-US" sz="2200" dirty="0" err="1"/>
              <a:t>Matryoshka</a:t>
            </a:r>
            <a:r>
              <a:rPr lang="en-US" sz="2200" dirty="0"/>
              <a:t> doll</a:t>
            </a:r>
          </a:p>
          <a:p>
            <a:pPr lvl="1"/>
            <a:r>
              <a:rPr lang="en-US" sz="2000" dirty="0">
                <a:hlinkClick r:id="rId2"/>
              </a:rPr>
              <a:t>http://www.flickr.com/photos/frangipani_photograph/3066995907</a:t>
            </a:r>
            <a:r>
              <a:rPr lang="en-US" sz="2000" dirty="0"/>
              <a:t> </a:t>
            </a:r>
          </a:p>
          <a:p>
            <a:pPr lvl="1"/>
            <a:r>
              <a:rPr lang="en-US" sz="2000" dirty="0"/>
              <a:t>Image courtesy of Frangipani Photograph</a:t>
            </a:r>
          </a:p>
          <a:p>
            <a:pPr lvl="1"/>
            <a:r>
              <a:rPr lang="en-US" sz="2000" dirty="0"/>
              <a:t>License: Creative Commons 2.0 (by-</a:t>
            </a:r>
            <a:r>
              <a:rPr lang="en-US" sz="2000" dirty="0" err="1"/>
              <a:t>nc</a:t>
            </a:r>
            <a:r>
              <a:rPr lang="en-US" sz="2000" dirty="0"/>
              <a:t>-</a:t>
            </a:r>
            <a:r>
              <a:rPr lang="en-US" sz="2000" dirty="0" err="1"/>
              <a:t>nd</a:t>
            </a:r>
            <a:r>
              <a:rPr lang="en-US" sz="2000" dirty="0" smtClean="0"/>
              <a:t>)</a:t>
            </a:r>
            <a:endParaRPr lang="en-US" sz="2200" dirty="0" smtClean="0"/>
          </a:p>
          <a:p>
            <a:r>
              <a:rPr lang="en-US" sz="2200" dirty="0" smtClean="0"/>
              <a:t>Special thanks to:</a:t>
            </a:r>
          </a:p>
          <a:p>
            <a:pPr lvl="1"/>
            <a:r>
              <a:rPr lang="en-US" sz="2000" dirty="0" smtClean="0"/>
              <a:t>Joe </a:t>
            </a:r>
            <a:r>
              <a:rPr lang="en-US" sz="2000" dirty="0" err="1" smtClean="0"/>
              <a:t>Stegman</a:t>
            </a:r>
            <a:r>
              <a:rPr lang="en-US" sz="2000" dirty="0" smtClean="0"/>
              <a:t> &amp; </a:t>
            </a:r>
            <a:r>
              <a:rPr lang="en-US" sz="2000" dirty="0" err="1" smtClean="0"/>
              <a:t>Ashish</a:t>
            </a:r>
            <a:r>
              <a:rPr lang="en-US" sz="2000" dirty="0" smtClean="0"/>
              <a:t> </a:t>
            </a:r>
            <a:r>
              <a:rPr lang="en-US" sz="2000" dirty="0" err="1" smtClean="0"/>
              <a:t>Shetty</a:t>
            </a:r>
            <a:r>
              <a:rPr lang="en-US" sz="2000" dirty="0" smtClean="0"/>
              <a:t> (for large amounts of content)</a:t>
            </a:r>
          </a:p>
          <a:p>
            <a:pPr lvl="1"/>
            <a:r>
              <a:rPr lang="en-US" sz="2000" dirty="0" smtClean="0"/>
              <a:t>Clip-art (for photos of homes I wish I lived in </a:t>
            </a:r>
            <a:r>
              <a:rPr lang="en-US" sz="2000" dirty="0" smtClean="0">
                <a:sym typeface="Wingdings" pitchFamily="2" charset="2"/>
              </a:rPr>
              <a:t>)</a:t>
            </a:r>
            <a:endParaRPr lang="en-US" sz="2000" dirty="0"/>
          </a:p>
          <a:p>
            <a:endParaRPr lang="en-US" dirty="0"/>
          </a:p>
        </p:txBody>
      </p:sp>
    </p:spTree>
    <p:extLst>
      <p:ext uri="{BB962C8B-B14F-4D97-AF65-F5344CB8AC3E}">
        <p14:creationId xmlns:p14="http://schemas.microsoft.com/office/powerpoint/2010/main" val="23744875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step outside the browser?</a:t>
            </a:r>
            <a:endParaRPr lang="en-US" dirty="0"/>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878261" y="2755773"/>
            <a:ext cx="2438400" cy="2438400"/>
          </a:xfrm>
          <a:prstGeom prst="rect">
            <a:avLst/>
          </a:prstGeom>
        </p:spPr>
      </p:pic>
    </p:spTree>
    <p:extLst>
      <p:ext uri="{BB962C8B-B14F-4D97-AF65-F5344CB8AC3E}">
        <p14:creationId xmlns:p14="http://schemas.microsoft.com/office/powerpoint/2010/main" val="15691874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26982" b="-1"/>
          <a:stretch/>
        </p:blipFill>
        <p:spPr bwMode="auto">
          <a:xfrm>
            <a:off x="0" y="0"/>
            <a:ext cx="12188825" cy="5562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p:cNvSpPr>
            <a:spLocks noGrp="1"/>
          </p:cNvSpPr>
          <p:nvPr>
            <p:ph type="body" sz="quarter" idx="10"/>
          </p:nvPr>
        </p:nvSpPr>
        <p:spPr>
          <a:xfrm>
            <a:off x="666751" y="5761524"/>
            <a:ext cx="10712362" cy="1384994"/>
          </a:xfrm>
        </p:spPr>
        <p:txBody>
          <a:bodyPr/>
          <a:lstStyle/>
          <a:p>
            <a:r>
              <a:rPr lang="en-US" dirty="0"/>
              <a:t>Give </a:t>
            </a:r>
            <a:r>
              <a:rPr lang="en-US" dirty="0" smtClean="0"/>
              <a:t>apps </a:t>
            </a:r>
            <a:r>
              <a:rPr lang="en-US" dirty="0"/>
              <a:t>a </a:t>
            </a:r>
            <a:r>
              <a:rPr lang="en-US" dirty="0" smtClean="0"/>
              <a:t>proper home</a:t>
            </a:r>
            <a:endParaRPr lang="en-US" dirty="0"/>
          </a:p>
        </p:txBody>
      </p:sp>
    </p:spTree>
    <p:extLst>
      <p:ext uri="{BB962C8B-B14F-4D97-AF65-F5344CB8AC3E}">
        <p14:creationId xmlns:p14="http://schemas.microsoft.com/office/powerpoint/2010/main" val="16927642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4874" b="40900"/>
          <a:stretch/>
        </p:blipFill>
        <p:spPr>
          <a:xfrm>
            <a:off x="0" y="0"/>
            <a:ext cx="12188825" cy="5562600"/>
          </a:xfrm>
        </p:spPr>
      </p:pic>
      <p:sp>
        <p:nvSpPr>
          <p:cNvPr id="7" name="Text Placeholder 6"/>
          <p:cNvSpPr>
            <a:spLocks noGrp="1"/>
          </p:cNvSpPr>
          <p:nvPr>
            <p:ph type="body" sz="quarter" idx="10"/>
          </p:nvPr>
        </p:nvSpPr>
        <p:spPr/>
        <p:txBody>
          <a:bodyPr/>
          <a:lstStyle/>
          <a:p>
            <a:r>
              <a:rPr lang="en-US" dirty="0"/>
              <a:t>More options</a:t>
            </a:r>
          </a:p>
        </p:txBody>
      </p:sp>
      <p:sp>
        <p:nvSpPr>
          <p:cNvPr id="5" name="TextBox 4"/>
          <p:cNvSpPr txBox="1"/>
          <p:nvPr/>
        </p:nvSpPr>
        <p:spPr>
          <a:xfrm>
            <a:off x="438151" y="3781425"/>
            <a:ext cx="3886199" cy="1354217"/>
          </a:xfrm>
          <a:prstGeom prst="rect">
            <a:avLst/>
          </a:prstGeom>
        </p:spPr>
        <p:txBody>
          <a:bodyPr vert="horz" wrap="square" lIns="0" tIns="0" rIns="0" bIns="0" rtlCol="0">
            <a:spAutoFit/>
          </a:bodyPr>
          <a:lstStyle/>
          <a:p>
            <a:pPr marL="460375" marR="0" indent="-460375" defTabSz="914363" rtl="0" eaLnBrk="1" fontAlgn="auto" latinLnBrk="0" hangingPunct="1">
              <a:lnSpc>
                <a:spcPct val="90000"/>
              </a:lnSpc>
              <a:spcBef>
                <a:spcPct val="20000"/>
              </a:spcBef>
              <a:spcAft>
                <a:spcPts val="0"/>
              </a:spcAft>
              <a:buClrTx/>
              <a:buSzPct val="100000"/>
              <a:tabLst/>
            </a:pPr>
            <a:r>
              <a:rPr kumimoji="0" lang="en-US"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n-ea"/>
                <a:cs typeface="+mn-cs"/>
              </a:rPr>
              <a:t>Build immersive</a:t>
            </a:r>
          </a:p>
          <a:p>
            <a:pPr marL="460375" marR="0" indent="-460375" defTabSz="914363" rtl="0" eaLnBrk="1" fontAlgn="auto" latinLnBrk="0" hangingPunct="1">
              <a:lnSpc>
                <a:spcPct val="90000"/>
              </a:lnSpc>
              <a:spcBef>
                <a:spcPct val="20000"/>
              </a:spcBef>
              <a:spcAft>
                <a:spcPts val="0"/>
              </a:spcAft>
              <a:buClrTx/>
              <a:buSzPct val="100000"/>
              <a:tabLst/>
            </a:pPr>
            <a:r>
              <a:rPr kumimoji="0" lang="en-US" sz="4400" b="1" i="0" u="none" strike="noStrike" kern="1200" normalizeH="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n-ea"/>
                <a:cs typeface="+mn-cs"/>
              </a:rPr>
              <a:t>experiences</a:t>
            </a:r>
            <a:endParaRPr kumimoji="0" lang="en-US"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n-ea"/>
              <a:cs typeface="+mn-cs"/>
            </a:endParaRPr>
          </a:p>
        </p:txBody>
      </p:sp>
    </p:spTree>
    <p:extLst>
      <p:ext uri="{BB962C8B-B14F-4D97-AF65-F5344CB8AC3E}">
        <p14:creationId xmlns:p14="http://schemas.microsoft.com/office/powerpoint/2010/main" val="18260183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a:t>Harness local data</a:t>
            </a:r>
          </a:p>
        </p:txBody>
      </p:sp>
      <p:pic>
        <p:nvPicPr>
          <p:cNvPr id="10" name="Content Placeholder 9"/>
          <p:cNvPicPr>
            <a:picLocks noGrp="1" noChangeAspect="1"/>
          </p:cNvPicPr>
          <p:nvPr>
            <p:ph idx="4294967295"/>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tretch>
            <a:fillRect/>
          </a:stretch>
        </p:blipFill>
        <p:spPr>
          <a:xfrm>
            <a:off x="3252788" y="0"/>
            <a:ext cx="5664200" cy="4659312"/>
          </a:xfrm>
          <a:effectLst>
            <a:glow>
              <a:schemeClr val="accent1">
                <a:alpha val="40000"/>
              </a:schemeClr>
            </a:glow>
            <a:softEdge rad="38100"/>
          </a:effectLst>
        </p:spPr>
      </p:pic>
      <p:sp>
        <p:nvSpPr>
          <p:cNvPr id="11" name="TextBox 10"/>
          <p:cNvSpPr txBox="1"/>
          <p:nvPr/>
        </p:nvSpPr>
        <p:spPr>
          <a:xfrm>
            <a:off x="2894013" y="4676775"/>
            <a:ext cx="6381750" cy="707886"/>
          </a:xfrm>
          <a:prstGeom prst="rect">
            <a:avLst/>
          </a:prstGeom>
        </p:spPr>
        <p:txBody>
          <a:bodyPr vert="horz" wrap="square" lIns="0" tIns="0" rIns="0" bIns="0" rtlCol="0">
            <a:spAutoFit/>
          </a:bodyPr>
          <a:lstStyle/>
          <a:p>
            <a:pPr marL="118872" indent="0" algn="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“Put the computation near the data”</a:t>
            </a:r>
            <a:endParaRPr lang="en-US" sz="3200" b="1" dirty="0">
              <a:solidFill>
                <a:srgbClr val="7030A0"/>
              </a:solidFill>
            </a:endParaRPr>
          </a:p>
          <a:p>
            <a:pPr marL="118872" indent="0" algn="r">
              <a:buNone/>
            </a:pPr>
            <a:r>
              <a:rPr lang="en-US" sz="1400" dirty="0" smtClean="0">
                <a:solidFill>
                  <a:schemeClr val="bg1"/>
                </a:solidFill>
              </a:rPr>
              <a:t>- </a:t>
            </a:r>
            <a:r>
              <a:rPr lang="en-US" sz="1400" dirty="0">
                <a:solidFill>
                  <a:schemeClr val="bg1"/>
                </a:solidFill>
              </a:rPr>
              <a:t>Jim Gray</a:t>
            </a:r>
          </a:p>
        </p:txBody>
      </p:sp>
    </p:spTree>
    <p:extLst>
      <p:ext uri="{BB962C8B-B14F-4D97-AF65-F5344CB8AC3E}">
        <p14:creationId xmlns:p14="http://schemas.microsoft.com/office/powerpoint/2010/main" val="30847974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Silverlight 3 Out-of-browser Apps</a:t>
            </a:r>
            <a:endParaRPr lang="en-US" dirty="0"/>
          </a:p>
        </p:txBody>
      </p:sp>
      <p:sp>
        <p:nvSpPr>
          <p:cNvPr id="6" name="Content Placeholder 5"/>
          <p:cNvSpPr>
            <a:spLocks noGrp="1"/>
          </p:cNvSpPr>
          <p:nvPr>
            <p:ph idx="1"/>
          </p:nvPr>
        </p:nvSpPr>
        <p:spPr>
          <a:xfrm>
            <a:off x="507868" y="989013"/>
            <a:ext cx="11172957" cy="4315027"/>
          </a:xfrm>
        </p:spPr>
        <p:txBody>
          <a:bodyPr/>
          <a:lstStyle/>
          <a:p>
            <a:r>
              <a:rPr lang="en-US" dirty="0"/>
              <a:t>Scenario</a:t>
            </a:r>
          </a:p>
          <a:p>
            <a:pPr lvl="1"/>
            <a:r>
              <a:rPr lang="en-US" dirty="0"/>
              <a:t>Disconnected Silverlight Apps</a:t>
            </a:r>
          </a:p>
          <a:p>
            <a:r>
              <a:rPr lang="en-US" dirty="0"/>
              <a:t>Features:</a:t>
            </a:r>
          </a:p>
          <a:p>
            <a:pPr lvl="1"/>
            <a:r>
              <a:rPr lang="en-US" dirty="0"/>
              <a:t>Sandboxed experience</a:t>
            </a:r>
          </a:p>
          <a:p>
            <a:pPr lvl="2"/>
            <a:r>
              <a:rPr lang="en-US" dirty="0"/>
              <a:t>Run an in-browser App “out of the browser”</a:t>
            </a:r>
          </a:p>
          <a:p>
            <a:pPr lvl="1"/>
            <a:r>
              <a:rPr lang="en-US" dirty="0"/>
              <a:t>Built in updating model</a:t>
            </a:r>
          </a:p>
          <a:p>
            <a:pPr lvl="2"/>
            <a:r>
              <a:rPr lang="en-US" dirty="0"/>
              <a:t>Support auto-update and custom updates</a:t>
            </a:r>
          </a:p>
          <a:p>
            <a:pPr lvl="1"/>
            <a:r>
              <a:rPr lang="en-US" dirty="0"/>
              <a:t>Offline aware APIs</a:t>
            </a:r>
          </a:p>
          <a:p>
            <a:pPr lvl="1"/>
            <a:r>
              <a:rPr lang="en-US" dirty="0"/>
              <a:t>Network connectivity APIs</a:t>
            </a:r>
          </a:p>
          <a:p>
            <a:pPr lvl="1"/>
            <a:r>
              <a:rPr lang="en-US" dirty="0"/>
              <a:t>Increased Isolated Storage (25 MB</a:t>
            </a:r>
            <a:r>
              <a:rPr lang="en-US" dirty="0" smtClean="0"/>
              <a:t>)</a:t>
            </a:r>
            <a:endParaRPr lang="en-US" dirty="0"/>
          </a:p>
        </p:txBody>
      </p:sp>
    </p:spTree>
    <p:extLst>
      <p:ext uri="{BB962C8B-B14F-4D97-AF65-F5344CB8AC3E}">
        <p14:creationId xmlns:p14="http://schemas.microsoft.com/office/powerpoint/2010/main" val="4531387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NA_2010_PPT_Template">
  <a:themeElements>
    <a:clrScheme name="Custom 4">
      <a:dk1>
        <a:srgbClr val="000000"/>
      </a:dk1>
      <a:lt1>
        <a:srgbClr val="FFFFFF"/>
      </a:lt1>
      <a:dk2>
        <a:srgbClr val="F37021"/>
      </a:dk2>
      <a:lt2>
        <a:srgbClr val="FDB913"/>
      </a:lt2>
      <a:accent1>
        <a:srgbClr val="5E2F7E"/>
      </a:accent1>
      <a:accent2>
        <a:srgbClr val="B72172"/>
      </a:accent2>
      <a:accent3>
        <a:srgbClr val="8CC63F"/>
      </a:accent3>
      <a:accent4>
        <a:srgbClr val="D6E032"/>
      </a:accent4>
      <a:accent5>
        <a:srgbClr val="0077B8"/>
      </a:accent5>
      <a:accent6>
        <a:srgbClr val="44C8F5"/>
      </a:accent6>
      <a:hlink>
        <a:srgbClr val="FFFF00"/>
      </a:hlink>
      <a:folHlink>
        <a:srgbClr val="F3EB4F"/>
      </a:folHlink>
    </a:clrScheme>
    <a:fontScheme name="Custom 50">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3"/>
            </a:gs>
            <a:gs pos="86000">
              <a:schemeClr val="accent4"/>
            </a:gs>
          </a:gsLst>
          <a:lin ang="5400000" scaled="1"/>
          <a:tileRect/>
        </a:gradFill>
        <a:ln w="28575">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TechEd_NA_2010_PPT_Template</Template>
  <TotalTime>2277</TotalTime>
  <Words>2242</Words>
  <Application>Microsoft Office PowerPoint</Application>
  <PresentationFormat>Custom</PresentationFormat>
  <Paragraphs>382</Paragraphs>
  <Slides>46</Slides>
  <Notes>9</Notes>
  <HiddenSlides>2</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TechEd_NA_2010_PPT_Template</vt:lpstr>
      <vt:lpstr>PowerPoint Presentation</vt:lpstr>
      <vt:lpstr>Taking Microsoft Silverlight 4 Applications Beyond the Browser</vt:lpstr>
      <vt:lpstr>PowerPoint Presentation</vt:lpstr>
      <vt:lpstr>Agenda</vt:lpstr>
      <vt:lpstr>Why step outside the browser?</vt:lpstr>
      <vt:lpstr>PowerPoint Presentation</vt:lpstr>
      <vt:lpstr>PowerPoint Presentation</vt:lpstr>
      <vt:lpstr>PowerPoint Presentation</vt:lpstr>
      <vt:lpstr>Silverlight 3 Out-of-browser Apps</vt:lpstr>
      <vt:lpstr>Sync Framework</vt:lpstr>
      <vt:lpstr>Basic Out-of-browser Application</vt:lpstr>
      <vt:lpstr>Stepping Beyond the Browser</vt:lpstr>
      <vt:lpstr>New in Silverlight 4 Out-of-browser applications</vt:lpstr>
      <vt:lpstr>Displaying HTML Content in Out-of-browser Applications</vt:lpstr>
      <vt:lpstr>WebBrowser control and the WebBrowserBrush</vt:lpstr>
      <vt:lpstr>Web Browser Demo</vt:lpstr>
      <vt:lpstr>WebBrowser Control and WebBrowserBrush</vt:lpstr>
      <vt:lpstr>Window Customization</vt:lpstr>
      <vt:lpstr>Notification Window (a.k.a. “Toast”)</vt:lpstr>
      <vt:lpstr>Notification Window usage</vt:lpstr>
      <vt:lpstr>Rich Out-of-Browser Experiences</vt:lpstr>
      <vt:lpstr>Offline DRM Content Playback</vt:lpstr>
      <vt:lpstr>Application installation options</vt:lpstr>
      <vt:lpstr>Trusted Applications</vt:lpstr>
      <vt:lpstr>Trusted Silverlight Out-of-browser Applications</vt:lpstr>
      <vt:lpstr>Trusted Application Features</vt:lpstr>
      <vt:lpstr>Relaxed Sandbox Speed Bumps</vt:lpstr>
      <vt:lpstr>File System Access</vt:lpstr>
      <vt:lpstr>File System Access (creating a new video file)</vt:lpstr>
      <vt:lpstr>Window Chrome Customization</vt:lpstr>
      <vt:lpstr>COM Automation</vt:lpstr>
      <vt:lpstr>COM Automation Details</vt:lpstr>
      <vt:lpstr>COM Automation Usage (adding an Excel workbook)</vt:lpstr>
      <vt:lpstr>Trusted Application Demo</vt:lpstr>
      <vt:lpstr>Digital Signing of XAPs</vt:lpstr>
      <vt:lpstr>Digitally-signed trusted app install experience</vt:lpstr>
      <vt:lpstr>Trusted Applications… Things to Remember</vt:lpstr>
      <vt:lpstr>With Silverlight…</vt:lpstr>
      <vt:lpstr>Silverlight’s App Model Evolution</vt:lpstr>
      <vt:lpstr>Track Resources</vt:lpstr>
      <vt:lpstr>Resources</vt:lpstr>
      <vt:lpstr>Related Content</vt:lpstr>
      <vt:lpstr>PowerPoint Presentation</vt:lpstr>
      <vt:lpstr>Questions?</vt:lpstr>
      <vt:lpstr>PowerPoint Presentation</vt:lpstr>
      <vt:lpstr>Credits</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 Ed North America 2010</dc:subject>
  <dc:creator>David Poll</dc:creator>
  <dc:description>Template: Rosyln Hyde, Artitudes Design
Formatting:
Event Date: June 7-10, 2010
Event Location: New Orleans, LA
Audience Type:</dc:description>
  <cp:lastModifiedBy>David Poll</cp:lastModifiedBy>
  <cp:revision>101</cp:revision>
  <dcterms:created xsi:type="dcterms:W3CDTF">2010-06-01T04:05:55Z</dcterms:created>
  <dcterms:modified xsi:type="dcterms:W3CDTF">2010-06-02T18:46:17Z</dcterms:modified>
</cp:coreProperties>
</file>